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90" r:id="rId2"/>
  </p:sldIdLst>
  <p:sldSz cx="18288000" cy="102870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FFFF99"/>
    <a:srgbClr val="006666"/>
    <a:srgbClr val="003F3E"/>
    <a:srgbClr val="003366"/>
    <a:srgbClr val="72E44A"/>
    <a:srgbClr val="DDBD37"/>
    <a:srgbClr val="001A19"/>
    <a:srgbClr val="005250"/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8" d="100"/>
          <a:sy n="48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1683545"/>
            <a:ext cx="13716000" cy="3581400"/>
          </a:xfrm>
        </p:spPr>
        <p:txBody>
          <a:bodyPr anchor="b"/>
          <a:lstStyle>
            <a:lvl1pPr algn="ctr">
              <a:defRPr sz="9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5403057"/>
            <a:ext cx="13716000" cy="2483643"/>
          </a:xfrm>
        </p:spPr>
        <p:txBody>
          <a:bodyPr/>
          <a:lstStyle>
            <a:lvl1pPr marL="0" indent="0" algn="ctr">
              <a:buNone/>
              <a:defRPr sz="3600"/>
            </a:lvl1pPr>
            <a:lvl2pPr marL="685800" indent="0" algn="ctr">
              <a:buNone/>
              <a:defRPr sz="3000"/>
            </a:lvl2pPr>
            <a:lvl3pPr marL="1371600" indent="0" algn="ctr">
              <a:buNone/>
              <a:defRPr sz="2700"/>
            </a:lvl3pPr>
            <a:lvl4pPr marL="2057400" indent="0" algn="ctr">
              <a:buNone/>
              <a:defRPr sz="2400"/>
            </a:lvl4pPr>
            <a:lvl5pPr marL="2743200" indent="0" algn="ctr">
              <a:buNone/>
              <a:defRPr sz="2400"/>
            </a:lvl5pPr>
            <a:lvl6pPr marL="3429000" indent="0" algn="ctr">
              <a:buNone/>
              <a:defRPr sz="2400"/>
            </a:lvl6pPr>
            <a:lvl7pPr marL="4114800" indent="0" algn="ctr">
              <a:buNone/>
              <a:defRPr sz="2400"/>
            </a:lvl7pPr>
            <a:lvl8pPr marL="4800600" indent="0" algn="ctr">
              <a:buNone/>
              <a:defRPr sz="2400"/>
            </a:lvl8pPr>
            <a:lvl9pPr marL="5486400" indent="0" algn="ctr">
              <a:buNone/>
              <a:defRPr sz="24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A6BF9-2F7E-424A-A30E-0BFEAF0EF46D}" type="datetimeFigureOut">
              <a:rPr lang="es-AR" smtClean="0"/>
              <a:t>15/4/2021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625C-F921-4B0F-89FB-FCD450370CBB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9329783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A6BF9-2F7E-424A-A30E-0BFEAF0EF46D}" type="datetimeFigureOut">
              <a:rPr lang="es-AR" smtClean="0"/>
              <a:t>15/4/2021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625C-F921-4B0F-89FB-FCD450370CBB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083930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3087350" y="547688"/>
            <a:ext cx="3943350" cy="8717757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547688"/>
            <a:ext cx="11601450" cy="871775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A6BF9-2F7E-424A-A30E-0BFEAF0EF46D}" type="datetimeFigureOut">
              <a:rPr lang="es-AR" smtClean="0"/>
              <a:t>15/4/2021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625C-F921-4B0F-89FB-FCD450370CBB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3416805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A6BF9-2F7E-424A-A30E-0BFEAF0EF46D}" type="datetimeFigureOut">
              <a:rPr lang="es-AR" smtClean="0"/>
              <a:t>15/4/2021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625C-F921-4B0F-89FB-FCD450370CBB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3805446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7775" y="2564608"/>
            <a:ext cx="15773400" cy="4279106"/>
          </a:xfrm>
        </p:spPr>
        <p:txBody>
          <a:bodyPr anchor="b"/>
          <a:lstStyle>
            <a:lvl1pPr>
              <a:defRPr sz="9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47775" y="6884195"/>
            <a:ext cx="15773400" cy="2250281"/>
          </a:xfrm>
        </p:spPr>
        <p:txBody>
          <a:bodyPr/>
          <a:lstStyle>
            <a:lvl1pPr marL="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1pPr>
            <a:lvl2pPr marL="685800" indent="0">
              <a:buNone/>
              <a:defRPr sz="3000">
                <a:solidFill>
                  <a:schemeClr val="tx1">
                    <a:tint val="75000"/>
                  </a:schemeClr>
                </a:solidFill>
              </a:defRPr>
            </a:lvl2pPr>
            <a:lvl3pPr marL="137160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3pPr>
            <a:lvl4pPr marL="20574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4pPr>
            <a:lvl5pPr marL="27432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5pPr>
            <a:lvl6pPr marL="34290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6pPr>
            <a:lvl7pPr marL="41148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7pPr>
            <a:lvl8pPr marL="48006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8pPr>
            <a:lvl9pPr marL="54864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A6BF9-2F7E-424A-A30E-0BFEAF0EF46D}" type="datetimeFigureOut">
              <a:rPr lang="es-AR" smtClean="0"/>
              <a:t>15/4/2021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625C-F921-4B0F-89FB-FCD450370CBB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5597365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738438"/>
            <a:ext cx="7772400" cy="6527007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258300" y="2738438"/>
            <a:ext cx="7772400" cy="6527007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A6BF9-2F7E-424A-A30E-0BFEAF0EF46D}" type="datetimeFigureOut">
              <a:rPr lang="es-AR" smtClean="0"/>
              <a:t>15/4/2021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625C-F921-4B0F-89FB-FCD450370CBB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184979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82" y="547688"/>
            <a:ext cx="15773400" cy="198834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9683" y="2521745"/>
            <a:ext cx="7736681" cy="1235868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85800" indent="0">
              <a:buNone/>
              <a:defRPr sz="3000" b="1"/>
            </a:lvl2pPr>
            <a:lvl3pPr marL="1371600" indent="0">
              <a:buNone/>
              <a:defRPr sz="2700" b="1"/>
            </a:lvl3pPr>
            <a:lvl4pPr marL="2057400" indent="0">
              <a:buNone/>
              <a:defRPr sz="2400" b="1"/>
            </a:lvl4pPr>
            <a:lvl5pPr marL="2743200" indent="0">
              <a:buNone/>
              <a:defRPr sz="2400" b="1"/>
            </a:lvl5pPr>
            <a:lvl6pPr marL="3429000" indent="0">
              <a:buNone/>
              <a:defRPr sz="2400" b="1"/>
            </a:lvl6pPr>
            <a:lvl7pPr marL="4114800" indent="0">
              <a:buNone/>
              <a:defRPr sz="2400" b="1"/>
            </a:lvl7pPr>
            <a:lvl8pPr marL="4800600" indent="0">
              <a:buNone/>
              <a:defRPr sz="2400" b="1"/>
            </a:lvl8pPr>
            <a:lvl9pPr marL="5486400" indent="0">
              <a:buNone/>
              <a:defRPr sz="24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9683" y="3757613"/>
            <a:ext cx="7736681" cy="552688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9258300" y="2521745"/>
            <a:ext cx="7774782" cy="1235868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85800" indent="0">
              <a:buNone/>
              <a:defRPr sz="3000" b="1"/>
            </a:lvl2pPr>
            <a:lvl3pPr marL="1371600" indent="0">
              <a:buNone/>
              <a:defRPr sz="2700" b="1"/>
            </a:lvl3pPr>
            <a:lvl4pPr marL="2057400" indent="0">
              <a:buNone/>
              <a:defRPr sz="2400" b="1"/>
            </a:lvl4pPr>
            <a:lvl5pPr marL="2743200" indent="0">
              <a:buNone/>
              <a:defRPr sz="2400" b="1"/>
            </a:lvl5pPr>
            <a:lvl6pPr marL="3429000" indent="0">
              <a:buNone/>
              <a:defRPr sz="2400" b="1"/>
            </a:lvl6pPr>
            <a:lvl7pPr marL="4114800" indent="0">
              <a:buNone/>
              <a:defRPr sz="2400" b="1"/>
            </a:lvl7pPr>
            <a:lvl8pPr marL="4800600" indent="0">
              <a:buNone/>
              <a:defRPr sz="2400" b="1"/>
            </a:lvl8pPr>
            <a:lvl9pPr marL="5486400" indent="0">
              <a:buNone/>
              <a:defRPr sz="24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9258300" y="3757613"/>
            <a:ext cx="7774782" cy="552688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A6BF9-2F7E-424A-A30E-0BFEAF0EF46D}" type="datetimeFigureOut">
              <a:rPr lang="es-AR" smtClean="0"/>
              <a:t>15/4/2021</a:t>
            </a:fld>
            <a:endParaRPr lang="es-A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625C-F921-4B0F-89FB-FCD450370CBB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4448333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A6BF9-2F7E-424A-A30E-0BFEAF0EF46D}" type="datetimeFigureOut">
              <a:rPr lang="es-AR" smtClean="0"/>
              <a:t>15/4/2021</a:t>
            </a:fld>
            <a:endParaRPr lang="es-A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625C-F921-4B0F-89FB-FCD450370CBB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6272291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A6BF9-2F7E-424A-A30E-0BFEAF0EF46D}" type="datetimeFigureOut">
              <a:rPr lang="es-AR" smtClean="0"/>
              <a:t>15/4/2021</a:t>
            </a:fld>
            <a:endParaRPr lang="es-A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625C-F921-4B0F-89FB-FCD450370CBB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9421197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83" y="685800"/>
            <a:ext cx="5898356" cy="2400300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74782" y="1481138"/>
            <a:ext cx="9258300" cy="7310438"/>
          </a:xfrm>
        </p:spPr>
        <p:txBody>
          <a:bodyPr/>
          <a:lstStyle>
            <a:lvl1pPr>
              <a:defRPr sz="4800"/>
            </a:lvl1pPr>
            <a:lvl2pPr>
              <a:defRPr sz="4200"/>
            </a:lvl2pPr>
            <a:lvl3pPr>
              <a:defRPr sz="3600"/>
            </a:lvl3pPr>
            <a:lvl4pPr>
              <a:defRPr sz="3000"/>
            </a:lvl4pPr>
            <a:lvl5pPr>
              <a:defRPr sz="3000"/>
            </a:lvl5pPr>
            <a:lvl6pPr>
              <a:defRPr sz="3000"/>
            </a:lvl6pPr>
            <a:lvl7pPr>
              <a:defRPr sz="3000"/>
            </a:lvl7pPr>
            <a:lvl8pPr>
              <a:defRPr sz="3000"/>
            </a:lvl8pPr>
            <a:lvl9pPr>
              <a:defRPr sz="3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59683" y="3086100"/>
            <a:ext cx="5898356" cy="5717382"/>
          </a:xfrm>
        </p:spPr>
        <p:txBody>
          <a:bodyPr/>
          <a:lstStyle>
            <a:lvl1pPr marL="0" indent="0">
              <a:buNone/>
              <a:defRPr sz="24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A6BF9-2F7E-424A-A30E-0BFEAF0EF46D}" type="datetimeFigureOut">
              <a:rPr lang="es-AR" smtClean="0"/>
              <a:t>15/4/2021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625C-F921-4B0F-89FB-FCD450370CBB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0174582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83" y="685800"/>
            <a:ext cx="5898356" cy="2400300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774782" y="1481138"/>
            <a:ext cx="9258300" cy="7310438"/>
          </a:xfrm>
        </p:spPr>
        <p:txBody>
          <a:bodyPr anchor="t"/>
          <a:lstStyle>
            <a:lvl1pPr marL="0" indent="0">
              <a:buNone/>
              <a:defRPr sz="4800"/>
            </a:lvl1pPr>
            <a:lvl2pPr marL="685800" indent="0">
              <a:buNone/>
              <a:defRPr sz="4200"/>
            </a:lvl2pPr>
            <a:lvl3pPr marL="1371600" indent="0">
              <a:buNone/>
              <a:defRPr sz="3600"/>
            </a:lvl3pPr>
            <a:lvl4pPr marL="2057400" indent="0">
              <a:buNone/>
              <a:defRPr sz="3000"/>
            </a:lvl4pPr>
            <a:lvl5pPr marL="2743200" indent="0">
              <a:buNone/>
              <a:defRPr sz="3000"/>
            </a:lvl5pPr>
            <a:lvl6pPr marL="3429000" indent="0">
              <a:buNone/>
              <a:defRPr sz="3000"/>
            </a:lvl6pPr>
            <a:lvl7pPr marL="4114800" indent="0">
              <a:buNone/>
              <a:defRPr sz="3000"/>
            </a:lvl7pPr>
            <a:lvl8pPr marL="4800600" indent="0">
              <a:buNone/>
              <a:defRPr sz="3000"/>
            </a:lvl8pPr>
            <a:lvl9pPr marL="5486400" indent="0">
              <a:buNone/>
              <a:defRPr sz="3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59683" y="3086100"/>
            <a:ext cx="5898356" cy="5717382"/>
          </a:xfrm>
        </p:spPr>
        <p:txBody>
          <a:bodyPr/>
          <a:lstStyle>
            <a:lvl1pPr marL="0" indent="0">
              <a:buNone/>
              <a:defRPr sz="24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A6BF9-2F7E-424A-A30E-0BFEAF0EF46D}" type="datetimeFigureOut">
              <a:rPr lang="es-AR" smtClean="0"/>
              <a:t>15/4/2021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625C-F921-4B0F-89FB-FCD450370CBB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2001972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7300" y="547688"/>
            <a:ext cx="15773400" cy="19883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7300" y="2738438"/>
            <a:ext cx="15773400" cy="6527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7300" y="9534526"/>
            <a:ext cx="4114800" cy="5476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FA6BF9-2F7E-424A-A30E-0BFEAF0EF46D}" type="datetimeFigureOut">
              <a:rPr lang="es-AR" smtClean="0"/>
              <a:t>15/4/2021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57900" y="9534526"/>
            <a:ext cx="6172200" cy="5476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2915900" y="9534526"/>
            <a:ext cx="4114800" cy="5476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6D625C-F921-4B0F-89FB-FCD450370CBB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8752023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371600" rtl="0" eaLnBrk="1" latinLnBrk="0" hangingPunct="1">
        <a:lnSpc>
          <a:spcPct val="90000"/>
        </a:lnSpc>
        <a:spcBef>
          <a:spcPct val="0"/>
        </a:spcBef>
        <a:buNone/>
        <a:defRPr sz="6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13716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1pPr>
      <a:lvl2pPr marL="1028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714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2400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30861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7719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457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5143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829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2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4290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114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86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DF8B4553-744D-40D2-82FE-201DBB0807A0}"/>
              </a:ext>
            </a:extLst>
          </p:cNvPr>
          <p:cNvSpPr/>
          <p:nvPr/>
        </p:nvSpPr>
        <p:spPr>
          <a:xfrm>
            <a:off x="4206587" y="320386"/>
            <a:ext cx="12456000" cy="1656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>
                <a:solidFill>
                  <a:schemeClr val="tx1"/>
                </a:solidFill>
              </a:rPr>
              <a:t>TITULO</a:t>
            </a:r>
          </a:p>
          <a:p>
            <a:pPr algn="ctr"/>
            <a:r>
              <a:rPr lang="es-AR" sz="1400" u="sng" kern="0" dirty="0">
                <a:solidFill>
                  <a:schemeClr val="tx1"/>
                </a:solidFill>
                <a:effectLst/>
                <a:ea typeface="SimSun" panose="02010600030101010101" pitchFamily="2" charset="-122"/>
              </a:rPr>
              <a:t>A. B. Apellido</a:t>
            </a:r>
            <a:r>
              <a:rPr lang="es-AR" sz="1400" kern="0" baseline="30000" dirty="0">
                <a:solidFill>
                  <a:schemeClr val="tx1"/>
                </a:solidFill>
                <a:effectLst/>
                <a:ea typeface="SimSun" panose="02010600030101010101" pitchFamily="2" charset="-122"/>
              </a:rPr>
              <a:t>1*</a:t>
            </a:r>
            <a:r>
              <a:rPr lang="es-AR" sz="1400" kern="0" dirty="0">
                <a:solidFill>
                  <a:schemeClr val="tx1"/>
                </a:solidFill>
                <a:effectLst/>
                <a:ea typeface="SimSun" panose="02010600030101010101" pitchFamily="2" charset="-122"/>
              </a:rPr>
              <a:t>, C. D. Apellido</a:t>
            </a:r>
            <a:r>
              <a:rPr lang="es-AR" sz="1400" kern="0" baseline="30000" dirty="0">
                <a:solidFill>
                  <a:schemeClr val="tx1"/>
                </a:solidFill>
                <a:effectLst/>
                <a:ea typeface="SimSun" panose="02010600030101010101" pitchFamily="2" charset="-122"/>
              </a:rPr>
              <a:t>2</a:t>
            </a:r>
            <a:endParaRPr lang="es-AR" sz="1400" kern="100" dirty="0">
              <a:solidFill>
                <a:schemeClr val="tx1"/>
              </a:solidFill>
              <a:effectLst/>
              <a:ea typeface="SimSun" panose="02010600030101010101" pitchFamily="2" charset="-122"/>
            </a:endParaRPr>
          </a:p>
          <a:p>
            <a:pPr algn="ctr"/>
            <a:r>
              <a:rPr lang="es-AR" sz="1400" i="1" kern="0" baseline="30000" dirty="0">
                <a:solidFill>
                  <a:schemeClr val="tx1"/>
                </a:solidFill>
                <a:effectLst/>
                <a:ea typeface="SimSun" panose="02010600030101010101" pitchFamily="2" charset="-122"/>
              </a:rPr>
              <a:t>1 </a:t>
            </a:r>
            <a:r>
              <a:rPr lang="es-AR" sz="1400" i="1" kern="0" dirty="0">
                <a:solidFill>
                  <a:schemeClr val="tx1"/>
                </a:solidFill>
                <a:effectLst/>
                <a:ea typeface="SimSun" panose="02010600030101010101" pitchFamily="2" charset="-122"/>
              </a:rPr>
              <a:t>Afiliación, </a:t>
            </a:r>
            <a:r>
              <a:rPr lang="es-AR" sz="1400" i="1" kern="0" baseline="30000" dirty="0">
                <a:solidFill>
                  <a:schemeClr val="tx1"/>
                </a:solidFill>
                <a:effectLst/>
                <a:ea typeface="SimSun" panose="02010600030101010101" pitchFamily="2" charset="-122"/>
              </a:rPr>
              <a:t>2 </a:t>
            </a:r>
            <a:r>
              <a:rPr lang="es-AR" sz="1400" i="1" kern="0" dirty="0">
                <a:solidFill>
                  <a:schemeClr val="tx1"/>
                </a:solidFill>
                <a:effectLst/>
                <a:ea typeface="SimSun" panose="02010600030101010101" pitchFamily="2" charset="-122"/>
              </a:rPr>
              <a:t>Afiliación</a:t>
            </a:r>
            <a:endParaRPr lang="es-AR" sz="1400" i="1" kern="100" dirty="0">
              <a:solidFill>
                <a:schemeClr val="tx1"/>
              </a:solidFill>
              <a:effectLst/>
              <a:ea typeface="SimSun" panose="02010600030101010101" pitchFamily="2" charset="-122"/>
            </a:endParaRPr>
          </a:p>
          <a:p>
            <a:pPr algn="ctr"/>
            <a:r>
              <a:rPr lang="ar-SA" sz="1400" kern="0" dirty="0">
                <a:solidFill>
                  <a:schemeClr val="tx1"/>
                </a:solidFill>
                <a:effectLst/>
                <a:ea typeface="SimSun" panose="02010600030101010101" pitchFamily="2" charset="-122"/>
              </a:rPr>
              <a:t>‎</a:t>
            </a:r>
            <a:endParaRPr lang="es-AR" b="1" dirty="0">
              <a:solidFill>
                <a:schemeClr val="tx1"/>
              </a:solidFill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929C59DA-FC42-45C5-BDE8-D740CE56DD65}"/>
              </a:ext>
            </a:extLst>
          </p:cNvPr>
          <p:cNvSpPr txBox="1"/>
          <p:nvPr/>
        </p:nvSpPr>
        <p:spPr>
          <a:xfrm>
            <a:off x="16805562" y="1054953"/>
            <a:ext cx="131445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AR" sz="2400" dirty="0" err="1">
                <a:solidFill>
                  <a:schemeClr val="bg1"/>
                </a:solidFill>
              </a:rPr>
              <a:t>N°</a:t>
            </a:r>
            <a:r>
              <a:rPr lang="es-AR" sz="2400" dirty="0">
                <a:solidFill>
                  <a:schemeClr val="bg1"/>
                </a:solidFill>
              </a:rPr>
              <a:t> trabajo</a:t>
            </a: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E4A64B84-4C60-48D9-B625-03ED91AFE278}"/>
              </a:ext>
            </a:extLst>
          </p:cNvPr>
          <p:cNvSpPr/>
          <p:nvPr/>
        </p:nvSpPr>
        <p:spPr>
          <a:xfrm>
            <a:off x="207819" y="2285999"/>
            <a:ext cx="17912194" cy="783474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6600" b="1" dirty="0">
                <a:solidFill>
                  <a:schemeClr val="tx1"/>
                </a:solidFill>
              </a:rPr>
              <a:t>POSTER</a:t>
            </a:r>
            <a:endParaRPr lang="es-AR" sz="6600" b="1" i="1" kern="100" dirty="0">
              <a:solidFill>
                <a:schemeClr val="tx1"/>
              </a:solidFill>
              <a:effectLst/>
              <a:ea typeface="SimSun" panose="02010600030101010101" pitchFamily="2" charset="-122"/>
            </a:endParaRPr>
          </a:p>
          <a:p>
            <a:pPr algn="ctr"/>
            <a:r>
              <a:rPr lang="ar-SA" sz="1800" kern="0" dirty="0">
                <a:solidFill>
                  <a:schemeClr val="tx1"/>
                </a:solidFill>
                <a:effectLst/>
                <a:ea typeface="SimSun" panose="02010600030101010101" pitchFamily="2" charset="-122"/>
              </a:rPr>
              <a:t>‎</a:t>
            </a:r>
            <a:endParaRPr lang="es-AR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089902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800</TotalTime>
  <Words>23</Words>
  <Application>Microsoft Office PowerPoint</Application>
  <PresentationFormat>Personalizado</PresentationFormat>
  <Paragraphs>7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Valeria Hurley</dc:creator>
  <cp:lastModifiedBy>Valeria Hurley</cp:lastModifiedBy>
  <cp:revision>58</cp:revision>
  <dcterms:created xsi:type="dcterms:W3CDTF">2021-04-07T20:56:24Z</dcterms:created>
  <dcterms:modified xsi:type="dcterms:W3CDTF">2021-04-15T12:50:47Z</dcterms:modified>
</cp:coreProperties>
</file>