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30600650" cy="396001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3" userDrawn="1">
          <p15:clr>
            <a:srgbClr val="A4A3A4"/>
          </p15:clr>
        </p15:guide>
        <p15:guide id="2" pos="96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5C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" d="100"/>
          <a:sy n="13" d="100"/>
        </p:scale>
        <p:origin x="2172" y="90"/>
      </p:cViewPr>
      <p:guideLst>
        <p:guide orient="horz" pos="12473"/>
        <p:guide pos="96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049" y="6480867"/>
            <a:ext cx="26010553" cy="13786732"/>
          </a:xfrm>
        </p:spPr>
        <p:txBody>
          <a:bodyPr anchor="b"/>
          <a:lstStyle>
            <a:lvl1pPr algn="ctr">
              <a:defRPr sz="200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081" y="20799268"/>
            <a:ext cx="22950488" cy="9560876"/>
          </a:xfrm>
        </p:spPr>
        <p:txBody>
          <a:bodyPr/>
          <a:lstStyle>
            <a:lvl1pPr marL="0" indent="0" algn="ctr">
              <a:buNone/>
              <a:defRPr sz="8032"/>
            </a:lvl1pPr>
            <a:lvl2pPr marL="1530020" indent="0" algn="ctr">
              <a:buNone/>
              <a:defRPr sz="6693"/>
            </a:lvl2pPr>
            <a:lvl3pPr marL="3060040" indent="0" algn="ctr">
              <a:buNone/>
              <a:defRPr sz="6024"/>
            </a:lvl3pPr>
            <a:lvl4pPr marL="4590059" indent="0" algn="ctr">
              <a:buNone/>
              <a:defRPr sz="5354"/>
            </a:lvl4pPr>
            <a:lvl5pPr marL="6120079" indent="0" algn="ctr">
              <a:buNone/>
              <a:defRPr sz="5354"/>
            </a:lvl5pPr>
            <a:lvl6pPr marL="7650099" indent="0" algn="ctr">
              <a:buNone/>
              <a:defRPr sz="5354"/>
            </a:lvl6pPr>
            <a:lvl7pPr marL="9180119" indent="0" algn="ctr">
              <a:buNone/>
              <a:defRPr sz="5354"/>
            </a:lvl7pPr>
            <a:lvl8pPr marL="10710139" indent="0" algn="ctr">
              <a:buNone/>
              <a:defRPr sz="5354"/>
            </a:lvl8pPr>
            <a:lvl9pPr marL="12240158" indent="0" algn="ctr">
              <a:buNone/>
              <a:defRPr sz="5354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9104-4ECA-46FE-AE20-2F74192EB770}" type="datetimeFigureOut">
              <a:rPr lang="es-AR" smtClean="0"/>
              <a:pPr/>
              <a:t>1/11/2023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724F-2D68-4F20-9D43-6BCE213623B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59577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9104-4ECA-46FE-AE20-2F74192EB770}" type="datetimeFigureOut">
              <a:rPr lang="es-AR" smtClean="0"/>
              <a:pPr/>
              <a:t>1/11/2023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724F-2D68-4F20-9D43-6BCE213623B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72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898592" y="2108343"/>
            <a:ext cx="6598265" cy="3355932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3797" y="2108343"/>
            <a:ext cx="19412287" cy="3355932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9104-4ECA-46FE-AE20-2F74192EB770}" type="datetimeFigureOut">
              <a:rPr lang="es-AR" smtClean="0"/>
              <a:pPr/>
              <a:t>1/11/2023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724F-2D68-4F20-9D43-6BCE213623B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9325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9104-4ECA-46FE-AE20-2F74192EB770}" type="datetimeFigureOut">
              <a:rPr lang="es-AR" smtClean="0"/>
              <a:pPr/>
              <a:t>1/11/2023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724F-2D68-4F20-9D43-6BCE213623B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5749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58" y="9872559"/>
            <a:ext cx="26393061" cy="16472575"/>
          </a:xfrm>
        </p:spPr>
        <p:txBody>
          <a:bodyPr anchor="b"/>
          <a:lstStyle>
            <a:lvl1pPr>
              <a:defRPr sz="200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7858" y="26500971"/>
            <a:ext cx="26393061" cy="8662538"/>
          </a:xfrm>
        </p:spPr>
        <p:txBody>
          <a:bodyPr/>
          <a:lstStyle>
            <a:lvl1pPr marL="0" indent="0">
              <a:buNone/>
              <a:defRPr sz="8032">
                <a:solidFill>
                  <a:schemeClr val="tx1"/>
                </a:solidFill>
              </a:defRPr>
            </a:lvl1pPr>
            <a:lvl2pPr marL="1530020" indent="0">
              <a:buNone/>
              <a:defRPr sz="6693">
                <a:solidFill>
                  <a:schemeClr val="tx1">
                    <a:tint val="75000"/>
                  </a:schemeClr>
                </a:solidFill>
              </a:defRPr>
            </a:lvl2pPr>
            <a:lvl3pPr marL="3060040" indent="0">
              <a:buNone/>
              <a:defRPr sz="6024">
                <a:solidFill>
                  <a:schemeClr val="tx1">
                    <a:tint val="75000"/>
                  </a:schemeClr>
                </a:solidFill>
              </a:defRPr>
            </a:lvl3pPr>
            <a:lvl4pPr marL="459005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4pPr>
            <a:lvl5pPr marL="612007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5pPr>
            <a:lvl6pPr marL="765009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6pPr>
            <a:lvl7pPr marL="918011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7pPr>
            <a:lvl8pPr marL="1071013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8pPr>
            <a:lvl9pPr marL="12240158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9104-4ECA-46FE-AE20-2F74192EB770}" type="datetimeFigureOut">
              <a:rPr lang="es-AR" smtClean="0"/>
              <a:pPr/>
              <a:t>1/11/2023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724F-2D68-4F20-9D43-6BCE213623B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76644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3795" y="10541716"/>
            <a:ext cx="13005276" cy="2512595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1579" y="10541716"/>
            <a:ext cx="13005276" cy="2512595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9104-4ECA-46FE-AE20-2F74192EB770}" type="datetimeFigureOut">
              <a:rPr lang="es-AR" smtClean="0"/>
              <a:pPr/>
              <a:t>1/11/2023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724F-2D68-4F20-9D43-6BCE213623B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33347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108352"/>
            <a:ext cx="26393061" cy="765420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7784" y="9707549"/>
            <a:ext cx="12945507" cy="4757520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20" indent="0">
              <a:buNone/>
              <a:defRPr sz="6693" b="1"/>
            </a:lvl2pPr>
            <a:lvl3pPr marL="3060040" indent="0">
              <a:buNone/>
              <a:defRPr sz="6024" b="1"/>
            </a:lvl3pPr>
            <a:lvl4pPr marL="4590059" indent="0">
              <a:buNone/>
              <a:defRPr sz="5354" b="1"/>
            </a:lvl4pPr>
            <a:lvl5pPr marL="6120079" indent="0">
              <a:buNone/>
              <a:defRPr sz="5354" b="1"/>
            </a:lvl5pPr>
            <a:lvl6pPr marL="7650099" indent="0">
              <a:buNone/>
              <a:defRPr sz="5354" b="1"/>
            </a:lvl6pPr>
            <a:lvl7pPr marL="9180119" indent="0">
              <a:buNone/>
              <a:defRPr sz="5354" b="1"/>
            </a:lvl7pPr>
            <a:lvl8pPr marL="10710139" indent="0">
              <a:buNone/>
              <a:defRPr sz="5354" b="1"/>
            </a:lvl8pPr>
            <a:lvl9pPr marL="12240158" indent="0">
              <a:buNone/>
              <a:defRPr sz="535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7784" y="14465069"/>
            <a:ext cx="12945507" cy="2127593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1581" y="9707549"/>
            <a:ext cx="13009262" cy="4757520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20" indent="0">
              <a:buNone/>
              <a:defRPr sz="6693" b="1"/>
            </a:lvl2pPr>
            <a:lvl3pPr marL="3060040" indent="0">
              <a:buNone/>
              <a:defRPr sz="6024" b="1"/>
            </a:lvl3pPr>
            <a:lvl4pPr marL="4590059" indent="0">
              <a:buNone/>
              <a:defRPr sz="5354" b="1"/>
            </a:lvl4pPr>
            <a:lvl5pPr marL="6120079" indent="0">
              <a:buNone/>
              <a:defRPr sz="5354" b="1"/>
            </a:lvl5pPr>
            <a:lvl6pPr marL="7650099" indent="0">
              <a:buNone/>
              <a:defRPr sz="5354" b="1"/>
            </a:lvl6pPr>
            <a:lvl7pPr marL="9180119" indent="0">
              <a:buNone/>
              <a:defRPr sz="5354" b="1"/>
            </a:lvl7pPr>
            <a:lvl8pPr marL="10710139" indent="0">
              <a:buNone/>
              <a:defRPr sz="5354" b="1"/>
            </a:lvl8pPr>
            <a:lvl9pPr marL="12240158" indent="0">
              <a:buNone/>
              <a:defRPr sz="535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1581" y="14465069"/>
            <a:ext cx="13009262" cy="2127593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9104-4ECA-46FE-AE20-2F74192EB770}" type="datetimeFigureOut">
              <a:rPr lang="es-AR" smtClean="0"/>
              <a:pPr/>
              <a:t>1/11/2023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724F-2D68-4F20-9D43-6BCE213623B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0419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9104-4ECA-46FE-AE20-2F74192EB770}" type="datetimeFigureOut">
              <a:rPr lang="es-AR" smtClean="0"/>
              <a:pPr/>
              <a:t>1/11/2023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724F-2D68-4F20-9D43-6BCE213623B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13136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9104-4ECA-46FE-AE20-2F74192EB770}" type="datetimeFigureOut">
              <a:rPr lang="es-AR" smtClean="0"/>
              <a:pPr/>
              <a:t>1/11/2023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724F-2D68-4F20-9D43-6BCE213623B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56644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640012"/>
            <a:ext cx="9869506" cy="9240044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9262" y="5701703"/>
            <a:ext cx="15491579" cy="28141800"/>
          </a:xfrm>
        </p:spPr>
        <p:txBody>
          <a:bodyPr/>
          <a:lstStyle>
            <a:lvl1pPr>
              <a:defRPr sz="10709"/>
            </a:lvl1pPr>
            <a:lvl2pPr>
              <a:defRPr sz="9370"/>
            </a:lvl2pPr>
            <a:lvl3pPr>
              <a:defRPr sz="8032"/>
            </a:lvl3pPr>
            <a:lvl4pPr>
              <a:defRPr sz="6693"/>
            </a:lvl4pPr>
            <a:lvl5pPr>
              <a:defRPr sz="6693"/>
            </a:lvl5pPr>
            <a:lvl6pPr>
              <a:defRPr sz="6693"/>
            </a:lvl6pPr>
            <a:lvl7pPr>
              <a:defRPr sz="6693"/>
            </a:lvl7pPr>
            <a:lvl8pPr>
              <a:defRPr sz="6693"/>
            </a:lvl8pPr>
            <a:lvl9pPr>
              <a:defRPr sz="669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1880056"/>
            <a:ext cx="9869506" cy="22009274"/>
          </a:xfrm>
        </p:spPr>
        <p:txBody>
          <a:bodyPr/>
          <a:lstStyle>
            <a:lvl1pPr marL="0" indent="0">
              <a:buNone/>
              <a:defRPr sz="5354"/>
            </a:lvl1pPr>
            <a:lvl2pPr marL="1530020" indent="0">
              <a:buNone/>
              <a:defRPr sz="4685"/>
            </a:lvl2pPr>
            <a:lvl3pPr marL="3060040" indent="0">
              <a:buNone/>
              <a:defRPr sz="4016"/>
            </a:lvl3pPr>
            <a:lvl4pPr marL="4590059" indent="0">
              <a:buNone/>
              <a:defRPr sz="3347"/>
            </a:lvl4pPr>
            <a:lvl5pPr marL="6120079" indent="0">
              <a:buNone/>
              <a:defRPr sz="3347"/>
            </a:lvl5pPr>
            <a:lvl6pPr marL="7650099" indent="0">
              <a:buNone/>
              <a:defRPr sz="3347"/>
            </a:lvl6pPr>
            <a:lvl7pPr marL="9180119" indent="0">
              <a:buNone/>
              <a:defRPr sz="3347"/>
            </a:lvl7pPr>
            <a:lvl8pPr marL="10710139" indent="0">
              <a:buNone/>
              <a:defRPr sz="3347"/>
            </a:lvl8pPr>
            <a:lvl9pPr marL="12240158" indent="0">
              <a:buNone/>
              <a:defRPr sz="334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9104-4ECA-46FE-AE20-2F74192EB770}" type="datetimeFigureOut">
              <a:rPr lang="es-AR" smtClean="0"/>
              <a:pPr/>
              <a:t>1/11/2023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724F-2D68-4F20-9D43-6BCE213623B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38169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640012"/>
            <a:ext cx="9869506" cy="9240044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09262" y="5701703"/>
            <a:ext cx="15491579" cy="28141800"/>
          </a:xfrm>
        </p:spPr>
        <p:txBody>
          <a:bodyPr anchor="t"/>
          <a:lstStyle>
            <a:lvl1pPr marL="0" indent="0">
              <a:buNone/>
              <a:defRPr sz="10709"/>
            </a:lvl1pPr>
            <a:lvl2pPr marL="1530020" indent="0">
              <a:buNone/>
              <a:defRPr sz="9370"/>
            </a:lvl2pPr>
            <a:lvl3pPr marL="3060040" indent="0">
              <a:buNone/>
              <a:defRPr sz="8032"/>
            </a:lvl3pPr>
            <a:lvl4pPr marL="4590059" indent="0">
              <a:buNone/>
              <a:defRPr sz="6693"/>
            </a:lvl4pPr>
            <a:lvl5pPr marL="6120079" indent="0">
              <a:buNone/>
              <a:defRPr sz="6693"/>
            </a:lvl5pPr>
            <a:lvl6pPr marL="7650099" indent="0">
              <a:buNone/>
              <a:defRPr sz="6693"/>
            </a:lvl6pPr>
            <a:lvl7pPr marL="9180119" indent="0">
              <a:buNone/>
              <a:defRPr sz="6693"/>
            </a:lvl7pPr>
            <a:lvl8pPr marL="10710139" indent="0">
              <a:buNone/>
              <a:defRPr sz="6693"/>
            </a:lvl8pPr>
            <a:lvl9pPr marL="12240158" indent="0">
              <a:buNone/>
              <a:defRPr sz="6693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1880056"/>
            <a:ext cx="9869506" cy="22009274"/>
          </a:xfrm>
        </p:spPr>
        <p:txBody>
          <a:bodyPr/>
          <a:lstStyle>
            <a:lvl1pPr marL="0" indent="0">
              <a:buNone/>
              <a:defRPr sz="5354"/>
            </a:lvl1pPr>
            <a:lvl2pPr marL="1530020" indent="0">
              <a:buNone/>
              <a:defRPr sz="4685"/>
            </a:lvl2pPr>
            <a:lvl3pPr marL="3060040" indent="0">
              <a:buNone/>
              <a:defRPr sz="4016"/>
            </a:lvl3pPr>
            <a:lvl4pPr marL="4590059" indent="0">
              <a:buNone/>
              <a:defRPr sz="3347"/>
            </a:lvl4pPr>
            <a:lvl5pPr marL="6120079" indent="0">
              <a:buNone/>
              <a:defRPr sz="3347"/>
            </a:lvl5pPr>
            <a:lvl6pPr marL="7650099" indent="0">
              <a:buNone/>
              <a:defRPr sz="3347"/>
            </a:lvl6pPr>
            <a:lvl7pPr marL="9180119" indent="0">
              <a:buNone/>
              <a:defRPr sz="3347"/>
            </a:lvl7pPr>
            <a:lvl8pPr marL="10710139" indent="0">
              <a:buNone/>
              <a:defRPr sz="3347"/>
            </a:lvl8pPr>
            <a:lvl9pPr marL="12240158" indent="0">
              <a:buNone/>
              <a:defRPr sz="334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9104-4ECA-46FE-AE20-2F74192EB770}" type="datetimeFigureOut">
              <a:rPr lang="es-AR" smtClean="0"/>
              <a:pPr/>
              <a:t>1/11/2023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724F-2D68-4F20-9D43-6BCE213623B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01557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3795" y="2108352"/>
            <a:ext cx="26393061" cy="7654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795" y="10541716"/>
            <a:ext cx="26393061" cy="25125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3795" y="36703516"/>
            <a:ext cx="6885146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09104-4ECA-46FE-AE20-2F74192EB770}" type="datetimeFigureOut">
              <a:rPr lang="es-AR" smtClean="0"/>
              <a:pPr/>
              <a:t>1/11/2023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6466" y="36703516"/>
            <a:ext cx="10327719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11709" y="36703516"/>
            <a:ext cx="6885146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4724F-2D68-4F20-9D43-6BCE213623B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32759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60040" rtl="0" eaLnBrk="1" latinLnBrk="0" hangingPunct="1">
        <a:lnSpc>
          <a:spcPct val="90000"/>
        </a:lnSpc>
        <a:spcBef>
          <a:spcPct val="0"/>
        </a:spcBef>
        <a:buNone/>
        <a:defRPr sz="147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5010" indent="-765010" algn="l" defTabSz="3060040" rtl="0" eaLnBrk="1" latinLnBrk="0" hangingPunct="1">
        <a:lnSpc>
          <a:spcPct val="90000"/>
        </a:lnSpc>
        <a:spcBef>
          <a:spcPts val="3347"/>
        </a:spcBef>
        <a:buFont typeface="Arial" panose="020B0604020202020204" pitchFamily="34" charset="0"/>
        <a:buChar char="•"/>
        <a:defRPr sz="9370" kern="1200">
          <a:solidFill>
            <a:schemeClr val="tx1"/>
          </a:solidFill>
          <a:latin typeface="+mn-lt"/>
          <a:ea typeface="+mn-ea"/>
          <a:cs typeface="+mn-cs"/>
        </a:defRPr>
      </a:lvl1pPr>
      <a:lvl2pPr marL="2295030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8032" kern="1200">
          <a:solidFill>
            <a:schemeClr val="tx1"/>
          </a:solidFill>
          <a:latin typeface="+mn-lt"/>
          <a:ea typeface="+mn-ea"/>
          <a:cs typeface="+mn-cs"/>
        </a:defRPr>
      </a:lvl2pPr>
      <a:lvl3pPr marL="3825050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693" kern="1200">
          <a:solidFill>
            <a:schemeClr val="tx1"/>
          </a:solidFill>
          <a:latin typeface="+mn-lt"/>
          <a:ea typeface="+mn-ea"/>
          <a:cs typeface="+mn-cs"/>
        </a:defRPr>
      </a:lvl3pPr>
      <a:lvl4pPr marL="535506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88508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841510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94512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147514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3005168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1pPr>
      <a:lvl2pPr marL="1530020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2pPr>
      <a:lvl3pPr marL="3060040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3pPr>
      <a:lvl4pPr marL="459005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12007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765009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18011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071013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2240158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uadroTexto 25">
            <a:extLst>
              <a:ext uri="{FF2B5EF4-FFF2-40B4-BE49-F238E27FC236}">
                <a16:creationId xmlns:a16="http://schemas.microsoft.com/office/drawing/2014/main" id="{A920DAA2-4B0E-1E78-CA0C-09D3BE19DDED}"/>
              </a:ext>
            </a:extLst>
          </p:cNvPr>
          <p:cNvSpPr txBox="1"/>
          <p:nvPr/>
        </p:nvSpPr>
        <p:spPr>
          <a:xfrm>
            <a:off x="3357203" y="5101698"/>
            <a:ext cx="23886244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6000" dirty="0">
                <a:solidFill>
                  <a:srgbClr val="015C7B"/>
                </a:solidFill>
                <a:latin typeface="Bahnschrift SemiBold SemiConden" panose="020B0502040204020203" pitchFamily="34" charset="0"/>
              </a:rPr>
              <a:t>TITÚLO DEL</a:t>
            </a:r>
          </a:p>
          <a:p>
            <a:pPr algn="ctr"/>
            <a:r>
              <a:rPr lang="es-ES" sz="6000" dirty="0">
                <a:solidFill>
                  <a:srgbClr val="015C7B"/>
                </a:solidFill>
                <a:effectLst/>
                <a:latin typeface="Bahnschrift SemiBold SemiConden" panose="020B0502040204020203" pitchFamily="34" charset="0"/>
              </a:rPr>
              <a:t>TRABAJO</a:t>
            </a:r>
          </a:p>
          <a:p>
            <a:pPr algn="ctr"/>
            <a:br>
              <a:rPr lang="es-ES" sz="4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" sz="4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Apellido, Nombre [1] Apellido, Nombre [1] Apellido, Nombre [</a:t>
            </a:r>
            <a:r>
              <a:rPr lang="es-ES" sz="4000" b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s-ES" sz="4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] Apellido, Nombre [2]</a:t>
            </a:r>
            <a:br>
              <a:rPr lang="es-ES" sz="41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" sz="36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 Instituto de Investigaciones en Ciencia y Tecnología de Materiales, Mar del Plata, Argentina.</a:t>
            </a:r>
            <a:br>
              <a:rPr lang="es-ES" sz="36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" sz="36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s-AR" sz="3600" dirty="0">
                <a:latin typeface="Calibri" panose="020F0502020204030204" pitchFamily="34" charset="0"/>
                <a:cs typeface="Calibri" panose="020F0502020204030204" pitchFamily="34" charset="0"/>
              </a:rPr>
              <a:t> Instituto Nacional de Tecnología Industrial</a:t>
            </a:r>
            <a:r>
              <a:rPr lang="es-ES" sz="3600" dirty="0">
                <a:latin typeface="Calibri" panose="020F0502020204030204" pitchFamily="34" charset="0"/>
                <a:cs typeface="Calibri" panose="020F0502020204030204" pitchFamily="34" charset="0"/>
              </a:rPr>
              <a:t>, Córdoba, Argentina</a:t>
            </a:r>
            <a:br>
              <a:rPr lang="es-ES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" sz="3600" dirty="0">
                <a:latin typeface="Calibri" panose="020F0502020204030204" pitchFamily="34" charset="0"/>
                <a:cs typeface="Calibri" panose="020F0502020204030204" pitchFamily="34" charset="0"/>
              </a:rPr>
              <a:t>disertante@mail.com</a:t>
            </a:r>
            <a:endParaRPr lang="es-AR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n 2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6DF89CA7-6CC8-1975-206D-8251B39B053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600650" cy="441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5346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451</TotalTime>
  <Words>63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Bahnschrift SemiBold SemiConden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</dc:creator>
  <cp:lastModifiedBy>Julian Soldani</cp:lastModifiedBy>
  <cp:revision>18</cp:revision>
  <dcterms:created xsi:type="dcterms:W3CDTF">2018-10-18T17:36:17Z</dcterms:created>
  <dcterms:modified xsi:type="dcterms:W3CDTF">2023-11-01T18:22:09Z</dcterms:modified>
</cp:coreProperties>
</file>