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CBC5"/>
    <a:srgbClr val="C6E0DD"/>
    <a:srgbClr val="ECE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9C8149-0835-4479-B5A3-9D9F5DA0D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DA06FF-9B8A-48AF-A287-4E51DC58A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F0601C-3F97-4F47-A87C-EEBD2EB8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A035E3-BBC9-4086-8B11-C621400E0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67363D-8EFF-4A10-B084-F44F2889A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710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2F0C46-41EF-4C08-A070-6DD0CD06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DF727A-EDEA-4451-B65E-4B09722F6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A9C43F-1815-4B3A-8444-669C5EAB2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8CDBB9-BCD9-456D-9F23-0025DF763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368381-376E-4E08-8715-D01669B68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231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2F3494-CE9B-4542-A377-C114EA79A9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305696-0E32-45ED-85D6-CA9F93096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7FC0F8-8264-4370-A6B6-521BCBAB9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3C13F9-03CD-4E2F-B077-005B9CA00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3CC588-8EBD-4CD0-BB93-4A5EB5CA4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590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F97D2-A8E9-472B-BDB2-CF92E79F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C601F6-5895-430D-BA54-EC370BD58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94BD3B-D54D-485E-A82F-978931717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0631E5-C9AC-4B79-BC1E-191D81FF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FB7180-1062-408D-9AD5-525557D3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650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25331-6486-456E-A6E5-C42BBA953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0BFA94-2B44-4A31-B50D-BBAFE47A8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948E09-1885-4713-952C-F27F2ADD3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43D6B2-A747-492F-ABA7-27157F4B2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F78E5C-140C-4D2C-AE5A-06231A1DB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184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CDC2DE-7E6A-489E-A27A-2DC1E0334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1E11B0-40A2-4FDA-A211-DD0C0DF2B8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25F367-1889-4B5B-9CDE-00528D14C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D6D314-A0AF-4F86-A3E4-098BAC472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0CE3B3-1922-4761-9A43-F7E0B4B60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1E977F-411A-47F1-85AC-B00DEAD1F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7789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5AFE15-A2D0-484F-A4A9-F16AE31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3BEF47-C00B-44E5-A18F-C33DC1ACA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5A553F-D74E-48E3-8AB1-B863B485E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1E8BDD1-8CAC-4613-BE1F-B15605259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4F6C796-B9F1-4583-9053-F75532202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BF014E1-34EB-4138-93C9-84D067DC7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4EB5178-DF46-41DB-B515-00B9E5F41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14ACC0D-6BA3-4B1C-834E-EB7EB05FD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907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4E3AF7-D1AF-4078-86E3-4CB19B68F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AA59650-D9B0-4270-852D-B53EF9DE1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88AE19-C1F5-4D06-970B-CDF31C22E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0812DC3-D6F4-4CAE-9D01-DC8B8170F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8300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F8BFAE5-22D6-4B52-9AB5-2F31D2644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281DEE5-6572-4E60-B4F9-8B74F3E5B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EF80FB-DA2A-4095-898F-D83BCB393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472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C1A39-3540-465A-800B-EE99F33EC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C74D57-F04B-4474-8CC5-D9354F28C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0DD647-D936-4D73-B3D1-773B5C913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159C56-5C51-44B7-8ACE-FEEE2E0A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125B68-15CE-4892-80D8-4AFC3DBE0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E3FAC6-E526-42DA-B987-5684E56A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0786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354C8D-6DFD-4077-B550-9D0855A1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7966A86-F1A7-4BCF-AC68-0E159563C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3E1F16-D05A-49D6-9BFD-359ED9D96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2291F1-DC83-4A07-98F8-E9A21224B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218415-9E45-4F76-B0F6-0D2A34C5D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03F77E-45C3-4353-9776-6D18E52D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577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CC3ED85-C651-4B0D-946D-821104541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400A52-3943-42F8-A4B7-A81E4C10D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1812BD-52B3-4EE4-8AC5-1C25891A10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AE8D2-05E5-4043-B647-9695BA4A1FE7}" type="datetimeFigureOut">
              <a:rPr lang="es-AR" smtClean="0"/>
              <a:t>9/10/2024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1C1F06-72AE-4756-9943-4B00726E55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C94B59-0507-4D7E-8E62-280D507EC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B8FBC-E7A8-4F09-AE2B-76305FD9A3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253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>
            <a:extLst>
              <a:ext uri="{FF2B5EF4-FFF2-40B4-BE49-F238E27FC236}">
                <a16:creationId xmlns:a16="http://schemas.microsoft.com/office/drawing/2014/main" id="{0EE17F3F-F040-438C-B53B-45F548E099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73" b="22339"/>
          <a:stretch/>
        </p:blipFill>
        <p:spPr>
          <a:xfrm>
            <a:off x="3126246" y="1903879"/>
            <a:ext cx="5922338" cy="2238259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0D457894-F66E-42C8-B7BF-F66B73792393}"/>
              </a:ext>
            </a:extLst>
          </p:cNvPr>
          <p:cNvSpPr/>
          <p:nvPr/>
        </p:nvSpPr>
        <p:spPr>
          <a:xfrm>
            <a:off x="0" y="0"/>
            <a:ext cx="12192000" cy="1974647"/>
          </a:xfrm>
          <a:prstGeom prst="rect">
            <a:avLst/>
          </a:prstGeom>
          <a:solidFill>
            <a:srgbClr val="ECE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507864A-4542-4C65-B90F-290BF7F647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73" b="22339"/>
          <a:stretch/>
        </p:blipFill>
        <p:spPr>
          <a:xfrm>
            <a:off x="3152503" y="2359866"/>
            <a:ext cx="4520256" cy="170836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161B5FC3-651D-4F83-BD97-795646C041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685"/>
          <a:stretch/>
        </p:blipFill>
        <p:spPr>
          <a:xfrm>
            <a:off x="838452" y="370001"/>
            <a:ext cx="1869237" cy="104376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6559A60-F77F-44EA-8AB0-0A67AFAD01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73" b="22339"/>
          <a:stretch/>
        </p:blipFill>
        <p:spPr>
          <a:xfrm>
            <a:off x="3135079" y="1956132"/>
            <a:ext cx="5922338" cy="223825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DDA8098-4F97-406E-8746-F2F11089849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" r="1762"/>
          <a:stretch/>
        </p:blipFill>
        <p:spPr>
          <a:xfrm>
            <a:off x="0" y="1798988"/>
            <a:ext cx="12192000" cy="54566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68E7C27-B277-4769-9F99-E4EDE29E0909}"/>
              </a:ext>
            </a:extLst>
          </p:cNvPr>
          <p:cNvSpPr txBox="1"/>
          <p:nvPr/>
        </p:nvSpPr>
        <p:spPr>
          <a:xfrm>
            <a:off x="1045029" y="4302039"/>
            <a:ext cx="10093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Título de la presentación</a:t>
            </a:r>
            <a:endParaRPr lang="es-AR" sz="24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9C94038-6F37-417A-818F-902338CEEA37}"/>
              </a:ext>
            </a:extLst>
          </p:cNvPr>
          <p:cNvSpPr txBox="1"/>
          <p:nvPr/>
        </p:nvSpPr>
        <p:spPr>
          <a:xfrm>
            <a:off x="2987036" y="4739254"/>
            <a:ext cx="620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Nombre y Apellido</a:t>
            </a:r>
            <a:endParaRPr lang="es-AR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F2F2C18-C1D6-4B58-8A5C-0302790CD825}"/>
              </a:ext>
            </a:extLst>
          </p:cNvPr>
          <p:cNvSpPr txBox="1"/>
          <p:nvPr/>
        </p:nvSpPr>
        <p:spPr>
          <a:xfrm>
            <a:off x="2987036" y="5176469"/>
            <a:ext cx="62007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Filiación</a:t>
            </a:r>
            <a:endParaRPr lang="es-AR" sz="14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4DA52EF-2AD5-462B-9267-FA13B9C974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563" y="6123979"/>
            <a:ext cx="1156564" cy="58704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685CEF8-3AB3-4C4E-84D9-49E584E3C3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696" y="6173790"/>
            <a:ext cx="2009262" cy="48742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FB48380C-AB50-4E7D-B829-99AD0225C2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357" y="6113772"/>
            <a:ext cx="1583729" cy="60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E507864A-4542-4C65-B90F-290BF7F647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1" b="20886"/>
          <a:stretch/>
        </p:blipFill>
        <p:spPr>
          <a:xfrm>
            <a:off x="410769" y="257453"/>
            <a:ext cx="3592284" cy="131753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DCFA82D-48C1-4983-9453-F1D95FBA3B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" r="1762"/>
          <a:stretch/>
        </p:blipFill>
        <p:spPr>
          <a:xfrm>
            <a:off x="0" y="1574985"/>
            <a:ext cx="12192000" cy="5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183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mendez.casariego@intema.gob.ar</dc:creator>
  <cp:lastModifiedBy>mendez.casariego@intema.gob.ar</cp:lastModifiedBy>
  <cp:revision>4</cp:revision>
  <dcterms:created xsi:type="dcterms:W3CDTF">2024-10-08T17:00:52Z</dcterms:created>
  <dcterms:modified xsi:type="dcterms:W3CDTF">2024-10-09T14:25:37Z</dcterms:modified>
</cp:coreProperties>
</file>