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CA0AE-C32E-4CE9-BB38-23B5B66F6E84}" v="13" dt="2023-09-23T19:13:44.5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30" d="100"/>
          <a:sy n="30" d="100"/>
        </p:scale>
        <p:origin x="1968" y="24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6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äus Davi Popov Pereira da Cunh" userId="d3d1ab44-e5d8-4a0c-8382-0378df038a2d" providerId="ADAL" clId="{213CA0AE-C32E-4CE9-BB38-23B5B66F6E84}"/>
    <pc:docChg chg="undo custSel modSld modMainMaster">
      <pc:chgData name="Matthäus Davi Popov Pereira da Cunh" userId="d3d1ab44-e5d8-4a0c-8382-0378df038a2d" providerId="ADAL" clId="{213CA0AE-C32E-4CE9-BB38-23B5B66F6E84}" dt="2023-09-23T22:43:30.903" v="45" actId="20577"/>
      <pc:docMkLst>
        <pc:docMk/>
      </pc:docMkLst>
      <pc:sldChg chg="modSp mod">
        <pc:chgData name="Matthäus Davi Popov Pereira da Cunh" userId="d3d1ab44-e5d8-4a0c-8382-0378df038a2d" providerId="ADAL" clId="{213CA0AE-C32E-4CE9-BB38-23B5B66F6E84}" dt="2023-09-23T22:43:30.903" v="45" actId="20577"/>
        <pc:sldMkLst>
          <pc:docMk/>
          <pc:sldMk cId="4022852436" sldId="256"/>
        </pc:sldMkLst>
        <pc:spChg chg="mod">
          <ac:chgData name="Matthäus Davi Popov Pereira da Cunh" userId="d3d1ab44-e5d8-4a0c-8382-0378df038a2d" providerId="ADAL" clId="{213CA0AE-C32E-4CE9-BB38-23B5B66F6E84}" dt="2023-09-23T19:16:04.248" v="44" actId="20577"/>
          <ac:spMkLst>
            <pc:docMk/>
            <pc:sldMk cId="4022852436" sldId="256"/>
            <ac:spMk id="2" creationId="{80239768-6206-BB9F-C20C-DE5615842384}"/>
          </ac:spMkLst>
        </pc:spChg>
        <pc:spChg chg="mod">
          <ac:chgData name="Matthäus Davi Popov Pereira da Cunh" userId="d3d1ab44-e5d8-4a0c-8382-0378df038a2d" providerId="ADAL" clId="{213CA0AE-C32E-4CE9-BB38-23B5B66F6E84}" dt="2023-09-23T22:43:30.903" v="45" actId="20577"/>
          <ac:spMkLst>
            <pc:docMk/>
            <pc:sldMk cId="4022852436" sldId="256"/>
            <ac:spMk id="3" creationId="{7E123723-FCFB-EA9C-B3FC-E3283473255D}"/>
          </ac:spMkLst>
        </pc:spChg>
      </pc:sldChg>
      <pc:sldMasterChg chg="modSldLayout">
        <pc:chgData name="Matthäus Davi Popov Pereira da Cunh" userId="d3d1ab44-e5d8-4a0c-8382-0378df038a2d" providerId="ADAL" clId="{213CA0AE-C32E-4CE9-BB38-23B5B66F6E84}" dt="2023-09-23T19:14:09.897" v="42" actId="14100"/>
        <pc:sldMasterMkLst>
          <pc:docMk/>
          <pc:sldMasterMk cId="2234300230" sldId="2147483650"/>
        </pc:sldMasterMkLst>
        <pc:sldLayoutChg chg="addSp delSp modSp mod">
          <pc:chgData name="Matthäus Davi Popov Pereira da Cunh" userId="d3d1ab44-e5d8-4a0c-8382-0378df038a2d" providerId="ADAL" clId="{213CA0AE-C32E-4CE9-BB38-23B5B66F6E84}" dt="2023-09-23T19:14:09.897" v="42" actId="14100"/>
          <pc:sldLayoutMkLst>
            <pc:docMk/>
            <pc:sldMasterMk cId="2234300230" sldId="2147483650"/>
            <pc:sldLayoutMk cId="1099961592" sldId="2147483651"/>
          </pc:sldLayoutMkLst>
          <pc:spChg chg="mod">
            <ac:chgData name="Matthäus Davi Popov Pereira da Cunh" userId="d3d1ab44-e5d8-4a0c-8382-0378df038a2d" providerId="ADAL" clId="{213CA0AE-C32E-4CE9-BB38-23B5B66F6E84}" dt="2023-09-23T19:14:09.897" v="42" actId="14100"/>
            <ac:spMkLst>
              <pc:docMk/>
              <pc:sldMasterMk cId="2234300230" sldId="2147483650"/>
              <pc:sldLayoutMk cId="1099961592" sldId="2147483651"/>
              <ac:spMk id="14" creationId="{B650224E-C81D-A31C-6D6E-C51861FD3D43}"/>
            </ac:spMkLst>
          </pc:spChg>
          <pc:grpChg chg="add mod">
            <ac:chgData name="Matthäus Davi Popov Pereira da Cunh" userId="d3d1ab44-e5d8-4a0c-8382-0378df038a2d" providerId="ADAL" clId="{213CA0AE-C32E-4CE9-BB38-23B5B66F6E84}" dt="2023-09-23T19:13:44.565" v="39" actId="164"/>
            <ac:grpSpMkLst>
              <pc:docMk/>
              <pc:sldMasterMk cId="2234300230" sldId="2147483650"/>
              <pc:sldLayoutMk cId="1099961592" sldId="2147483651"/>
              <ac:grpSpMk id="7" creationId="{D12D9865-6B95-DB22-72E9-6A9EA7FE8971}"/>
            </ac:grpSpMkLst>
          </pc:grpChg>
          <pc:grpChg chg="add mod">
            <ac:chgData name="Matthäus Davi Popov Pereira da Cunh" userId="d3d1ab44-e5d8-4a0c-8382-0378df038a2d" providerId="ADAL" clId="{213CA0AE-C32E-4CE9-BB38-23B5B66F6E84}" dt="2023-09-23T19:14:05.746" v="41" actId="1076"/>
            <ac:grpSpMkLst>
              <pc:docMk/>
              <pc:sldMasterMk cId="2234300230" sldId="2147483650"/>
              <pc:sldLayoutMk cId="1099961592" sldId="2147483651"/>
              <ac:grpSpMk id="9" creationId="{CB81CE92-D5B9-23D7-91A9-A132513ADE58}"/>
            </ac:grpSpMkLst>
          </pc:grpChg>
          <pc:grpChg chg="mod">
            <ac:chgData name="Matthäus Davi Popov Pereira da Cunh" userId="d3d1ab44-e5d8-4a0c-8382-0378df038a2d" providerId="ADAL" clId="{213CA0AE-C32E-4CE9-BB38-23B5B66F6E84}" dt="2023-09-23T19:13:44.565" v="39" actId="164"/>
            <ac:grpSpMkLst>
              <pc:docMk/>
              <pc:sldMasterMk cId="2234300230" sldId="2147483650"/>
              <pc:sldLayoutMk cId="1099961592" sldId="2147483651"/>
              <ac:grpSpMk id="15" creationId="{EC424B14-2120-D711-0D81-22371A0BFC03}"/>
            </ac:grpSpMkLst>
          </pc:grpChg>
          <pc:picChg chg="add mod modCrop">
            <ac:chgData name="Matthäus Davi Popov Pereira da Cunh" userId="d3d1ab44-e5d8-4a0c-8382-0378df038a2d" providerId="ADAL" clId="{213CA0AE-C32E-4CE9-BB38-23B5B66F6E84}" dt="2023-09-23T19:08:18.988" v="16" actId="1076"/>
            <ac:picMkLst>
              <pc:docMk/>
              <pc:sldMasterMk cId="2234300230" sldId="2147483650"/>
              <pc:sldLayoutMk cId="1099961592" sldId="2147483651"/>
              <ac:picMk id="3" creationId="{F020F27B-A7C6-387D-F3C0-EE2E0D80BCF2}"/>
            </ac:picMkLst>
          </pc:picChg>
          <pc:picChg chg="add mod modCrop">
            <ac:chgData name="Matthäus Davi Popov Pereira da Cunh" userId="d3d1ab44-e5d8-4a0c-8382-0378df038a2d" providerId="ADAL" clId="{213CA0AE-C32E-4CE9-BB38-23B5B66F6E84}" dt="2023-09-23T19:13:39.404" v="38" actId="164"/>
            <ac:picMkLst>
              <pc:docMk/>
              <pc:sldMasterMk cId="2234300230" sldId="2147483650"/>
              <pc:sldLayoutMk cId="1099961592" sldId="2147483651"/>
              <ac:picMk id="5" creationId="{E03B0D35-D819-FFAA-34BB-057E33BC74FA}"/>
            </ac:picMkLst>
          </pc:picChg>
          <pc:picChg chg="add mod modCrop">
            <ac:chgData name="Matthäus Davi Popov Pereira da Cunh" userId="d3d1ab44-e5d8-4a0c-8382-0378df038a2d" providerId="ADAL" clId="{213CA0AE-C32E-4CE9-BB38-23B5B66F6E84}" dt="2023-09-23T19:13:39.404" v="38" actId="164"/>
            <ac:picMkLst>
              <pc:docMk/>
              <pc:sldMasterMk cId="2234300230" sldId="2147483650"/>
              <pc:sldLayoutMk cId="1099961592" sldId="2147483651"/>
              <ac:picMk id="6" creationId="{79262180-1A3B-418B-FADD-49815AA6727D}"/>
            </ac:picMkLst>
          </pc:picChg>
          <pc:picChg chg="del">
            <ac:chgData name="Matthäus Davi Popov Pereira da Cunh" userId="d3d1ab44-e5d8-4a0c-8382-0378df038a2d" providerId="ADAL" clId="{213CA0AE-C32E-4CE9-BB38-23B5B66F6E84}" dt="2023-09-23T19:08:08.573" v="13" actId="478"/>
            <ac:picMkLst>
              <pc:docMk/>
              <pc:sldMasterMk cId="2234300230" sldId="2147483650"/>
              <pc:sldLayoutMk cId="1099961592" sldId="2147483651"/>
              <ac:picMk id="8" creationId="{E1F5B0DA-D610-0927-D765-DCCAB45AB408}"/>
            </ac:picMkLst>
          </pc:picChg>
          <pc:picChg chg="mod">
            <ac:chgData name="Matthäus Davi Popov Pereira da Cunh" userId="d3d1ab44-e5d8-4a0c-8382-0378df038a2d" providerId="ADAL" clId="{213CA0AE-C32E-4CE9-BB38-23B5B66F6E84}" dt="2023-09-23T19:02:21.893" v="0" actId="1440"/>
            <ac:picMkLst>
              <pc:docMk/>
              <pc:sldMasterMk cId="2234300230" sldId="2147483650"/>
              <pc:sldLayoutMk cId="1099961592" sldId="2147483651"/>
              <ac:picMk id="11" creationId="{B17D0F8B-23FD-1883-0F10-D47B9598D001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A6AB705-AE1E-F6AC-8467-86A8347D0C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4CC8EBE-CBDC-E059-CCE2-DE740332B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D71B3-BBAC-4633-B7A5-2B90CF8810F8}" type="datetimeFigureOut">
              <a:rPr lang="es-AR" smtClean="0"/>
              <a:t>25/9/2023</a:t>
            </a:fld>
            <a:endParaRPr lang="es-A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7D23442-4127-879B-DD8F-51539F7C58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9B2EB7-3780-840E-A65E-139FCAF1D3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5BF85-3AC7-46DF-91B1-838DCBF59F1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9886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B1A6B-15AA-4707-9A42-B792397BE4CA}" type="datetimeFigureOut">
              <a:rPr lang="es-AR" smtClean="0"/>
              <a:t>25/9/2023</a:t>
            </a:fld>
            <a:endParaRPr lang="es-A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s-A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3898C-70E0-4F56-BEE6-88F98EB00EB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65203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23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616" algn="l" defTabSz="350723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231" algn="l" defTabSz="350723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0848" algn="l" defTabSz="350723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4463" algn="l" defTabSz="350723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8079" algn="l" defTabSz="350723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1698" algn="l" defTabSz="350723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5314" algn="l" defTabSz="350723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28929" algn="l" defTabSz="350723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100E6D00-D275-4F6C-950D-FFBE2C9314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0874165" cy="660400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6003F260-15D9-4A1E-B278-29917176CB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722803"/>
            <a:ext cx="30275214" cy="208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52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EEE35-BA44-482D-A114-DAA912497C67}" type="datetimeFigureOut">
              <a:rPr lang="es-ES" smtClean="0"/>
              <a:pPr/>
              <a:t>25/09/2023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EDF05-AFF0-4F9A-803E-C37C6C2F5C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686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bsilva@fi.mdp.edu.a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80239768-6206-BB9F-C20C-DE5615842384}"/>
              </a:ext>
            </a:extLst>
          </p:cNvPr>
          <p:cNvSpPr txBox="1"/>
          <p:nvPr/>
        </p:nvSpPr>
        <p:spPr>
          <a:xfrm>
            <a:off x="2514553" y="9109249"/>
            <a:ext cx="22888774" cy="9107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400" b="1" u="sng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Do not change the </a:t>
            </a:r>
            <a:r>
              <a:rPr lang="en-GB" sz="4400">
                <a:latin typeface="Arial" panose="020B0604020202020204" pitchFamily="34" charset="0"/>
                <a:cs typeface="Arial" panose="020B0604020202020204" pitchFamily="34" charset="0"/>
              </a:rPr>
              <a:t>page dimensions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Do not adjust the master template 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Do not use font sizes below 14 point (see size guide)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You can insert the logo of the institute where the work has been developed.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Insert references (where applicable) in a consistent style below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Insert acknowledgements (where applicable) below.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You are free to everything else – be creative but be clear and consistent!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0">
            <a:extLst>
              <a:ext uri="{FF2B5EF4-FFF2-40B4-BE49-F238E27FC236}">
                <a16:creationId xmlns:a16="http://schemas.microsoft.com/office/drawing/2014/main" id="{7E123723-FCFB-EA9C-B3FC-E3283473255D}"/>
              </a:ext>
            </a:extLst>
          </p:cNvPr>
          <p:cNvSpPr txBox="1"/>
          <p:nvPr/>
        </p:nvSpPr>
        <p:spPr>
          <a:xfrm>
            <a:off x="2496402" y="18217064"/>
            <a:ext cx="25264258" cy="113631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400" b="1" u="sng" dirty="0">
                <a:latin typeface="Arial" panose="020B0604020202020204" pitchFamily="34" charset="0"/>
                <a:cs typeface="Arial" panose="020B0604020202020204" pitchFamily="34" charset="0"/>
              </a:rPr>
              <a:t>Size guide</a:t>
            </a:r>
          </a:p>
          <a:p>
            <a:pPr>
              <a:lnSpc>
                <a:spcPct val="150000"/>
              </a:lnSpc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You are strongly recommended to use only an absolute </a:t>
            </a:r>
            <a:r>
              <a:rPr lang="en-GB" sz="4400" u="sng" dirty="0">
                <a:latin typeface="Arial" panose="020B0604020202020204" pitchFamily="34" charset="0"/>
                <a:cs typeface="Arial" panose="020B0604020202020204" pitchFamily="34" charset="0"/>
              </a:rPr>
              <a:t>maximum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of five different font sizes in the main body of the poster (see below for the five classes). You can choose to make some fonts bold but be consistent!</a:t>
            </a:r>
          </a:p>
          <a:p>
            <a:pPr>
              <a:lnSpc>
                <a:spcPct val="150000"/>
              </a:lnSpc>
            </a:pPr>
            <a: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  <a:t>Arial 54 – 60 Section headings (these are optional – there are good designs that don’t need such large headings)</a:t>
            </a:r>
          </a:p>
          <a:p>
            <a:pPr>
              <a:lnSpc>
                <a:spcPct val="150000"/>
              </a:lnSpc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Arial 36 – 44  Subheadings</a:t>
            </a:r>
          </a:p>
          <a:p>
            <a:pPr>
              <a:lnSpc>
                <a:spcPct val="150000"/>
              </a:lnSpc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Arial 24 - 32 Main text</a:t>
            </a:r>
          </a:p>
          <a:p>
            <a:pPr>
              <a:lnSpc>
                <a:spcPct val="150000"/>
              </a:lnSpc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Arial 18 – 20 Captions, schemes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Arial 14 – The ABSOLUTE smallest font size allowed – only use for labels on graphs e.g. axes labels. Remember, if your graph is an image file, the font size will change if you scale the image!</a:t>
            </a:r>
          </a:p>
        </p:txBody>
      </p:sp>
      <p:sp>
        <p:nvSpPr>
          <p:cNvPr id="4" name="Rectángulo 2">
            <a:extLst>
              <a:ext uri="{FF2B5EF4-FFF2-40B4-BE49-F238E27FC236}">
                <a16:creationId xmlns:a16="http://schemas.microsoft.com/office/drawing/2014/main" id="{95F74CCF-D83F-CF56-6C1F-9A77F5F1B0D8}"/>
              </a:ext>
            </a:extLst>
          </p:cNvPr>
          <p:cNvSpPr/>
          <p:nvPr/>
        </p:nvSpPr>
        <p:spPr>
          <a:xfrm>
            <a:off x="3994510" y="4138978"/>
            <a:ext cx="222861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TITLE – ARIAL 60</a:t>
            </a:r>
            <a:endParaRPr lang="es-A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11">
            <a:extLst>
              <a:ext uri="{FF2B5EF4-FFF2-40B4-BE49-F238E27FC236}">
                <a16:creationId xmlns:a16="http://schemas.microsoft.com/office/drawing/2014/main" id="{EFA46A09-86BF-3DE4-9357-2C07B7C42D99}"/>
              </a:ext>
            </a:extLst>
          </p:cNvPr>
          <p:cNvSpPr txBox="1"/>
          <p:nvPr/>
        </p:nvSpPr>
        <p:spPr>
          <a:xfrm>
            <a:off x="4044738" y="6712372"/>
            <a:ext cx="222359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b="1" dirty="0">
                <a:solidFill>
                  <a:srgbClr val="1D2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A.B. Silva</a:t>
            </a:r>
            <a:r>
              <a:rPr lang="es-AR" sz="3600" b="1" baseline="30000" dirty="0">
                <a:solidFill>
                  <a:srgbClr val="1D2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1*</a:t>
            </a:r>
            <a:r>
              <a:rPr lang="es-AR" sz="3600" b="1" dirty="0">
                <a:solidFill>
                  <a:srgbClr val="1D2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C.D. Santos</a:t>
            </a:r>
            <a:r>
              <a:rPr lang="es-AR" sz="3600" b="1" baseline="30000" dirty="0">
                <a:solidFill>
                  <a:srgbClr val="1D2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AR" sz="3600" b="1" dirty="0">
                <a:solidFill>
                  <a:srgbClr val="1D2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s-AR" sz="3600" i="1" dirty="0">
                <a:solidFill>
                  <a:srgbClr val="1D2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</a:t>
            </a:r>
            <a:r>
              <a:rPr lang="es-AR" sz="3600" i="1" dirty="0">
                <a:solidFill>
                  <a:srgbClr val="1D2933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absilva@mdp.edu.ar</a:t>
            </a:r>
            <a:endParaRPr lang="es-AR" sz="3600" i="1" dirty="0">
              <a:solidFill>
                <a:srgbClr val="1D2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AR" sz="3600" baseline="30000" dirty="0">
                <a:solidFill>
                  <a:srgbClr val="1D2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AR" sz="3600" dirty="0">
                <a:solidFill>
                  <a:srgbClr val="1D2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Instituto de Investigaciones en Ciencia y Tecnología en Materiales (INTEMA), UNMdP-CONICET, Mar del Plata, Argentina</a:t>
            </a:r>
          </a:p>
        </p:txBody>
      </p:sp>
      <p:sp>
        <p:nvSpPr>
          <p:cNvPr id="6" name="Text Box 87">
            <a:extLst>
              <a:ext uri="{FF2B5EF4-FFF2-40B4-BE49-F238E27FC236}">
                <a16:creationId xmlns:a16="http://schemas.microsoft.com/office/drawing/2014/main" id="{832FDB7A-F78D-13F6-7B77-913DEA3F5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77" y="38117822"/>
            <a:ext cx="13359533" cy="1201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336" tIns="46168" rIns="92336" bIns="46168">
            <a:spAutoFit/>
          </a:bodyPr>
          <a:lstStyle>
            <a:lvl1pPr defTabSz="842963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42963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42963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42963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42963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000000"/>
                </a:solidFill>
              </a:rPr>
              <a:t>Literature: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kern="0" dirty="0">
                <a:solidFill>
                  <a:srgbClr val="000000"/>
                </a:solidFill>
              </a:rPr>
              <a:t>[1]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kern="0" dirty="0">
                <a:solidFill>
                  <a:srgbClr val="000000"/>
                </a:solidFill>
              </a:rPr>
              <a:t>[2]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800" kern="0" dirty="0">
                <a:solidFill>
                  <a:srgbClr val="000000"/>
                </a:solidFill>
              </a:rPr>
              <a:t>[3]</a:t>
            </a:r>
            <a:endParaRPr lang="de-DE" sz="1800" kern="0" dirty="0">
              <a:solidFill>
                <a:srgbClr val="000000"/>
              </a:solidFill>
            </a:endParaRP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CF60DA2C-CD9B-DF4D-5E4B-1E8F86848996}"/>
              </a:ext>
            </a:extLst>
          </p:cNvPr>
          <p:cNvSpPr/>
          <p:nvPr/>
        </p:nvSpPr>
        <p:spPr>
          <a:xfrm>
            <a:off x="15620203" y="38117820"/>
            <a:ext cx="138421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Aft>
                <a:spcPct val="0"/>
              </a:spcAft>
            </a:pPr>
            <a:r>
              <a:rPr lang="en-US" sz="1800" b="1" u="sng" dirty="0">
                <a:solidFill>
                  <a:srgbClr val="000000"/>
                </a:solidFill>
                <a:latin typeface="Arial"/>
                <a:ea typeface="Segoe UI" panose="020B0502040204020203" pitchFamily="34" charset="0"/>
                <a:cs typeface="Segoe UI" panose="020B0502040204020203" pitchFamily="34" charset="0"/>
              </a:rPr>
              <a:t>Acknowledgements: </a:t>
            </a:r>
          </a:p>
        </p:txBody>
      </p:sp>
    </p:spTree>
    <p:extLst>
      <p:ext uri="{BB962C8B-B14F-4D97-AF65-F5344CB8AC3E}">
        <p14:creationId xmlns:p14="http://schemas.microsoft.com/office/powerpoint/2010/main" val="4022852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78</TotalTime>
  <Words>264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</dc:creator>
  <cp:lastModifiedBy>mendez.casariego@intema.gob.ar</cp:lastModifiedBy>
  <cp:revision>10</cp:revision>
  <dcterms:created xsi:type="dcterms:W3CDTF">2022-10-07T20:49:02Z</dcterms:created>
  <dcterms:modified xsi:type="dcterms:W3CDTF">2023-09-25T12:40:24Z</dcterms:modified>
</cp:coreProperties>
</file>