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54" y="-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6DFF76-E0F8-34CA-9A64-42EF4990A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93F78F6-E66F-04E1-D822-A91096F419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F86055-CCE3-F71C-F269-ED91FF502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EE35-BA44-482D-A114-DAA912497C67}" type="datetimeFigureOut">
              <a:rPr lang="es-ES" smtClean="0"/>
              <a:pPr/>
              <a:t>07/12/2023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063E38-464B-C117-7F60-79513BDAB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1826FD-2A30-84CC-6018-4CEC94C65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F05-AFF0-4F9A-803E-C37C6C2F5C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942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649B6-9EED-3670-2995-769C6AED1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92F1DD8-0355-9D7D-178A-11D022F2C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763D36-95F1-32D2-E662-4B2714A23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EE35-BA44-482D-A114-DAA912497C67}" type="datetimeFigureOut">
              <a:rPr lang="es-ES" smtClean="0"/>
              <a:pPr/>
              <a:t>07/12/2023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48A0A9-5ACB-99CE-24D6-AF7EE6B3F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DD68B7-9002-D7EC-25F6-6DBCD6E2D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F05-AFF0-4F9A-803E-C37C6C2F5C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344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85EAA9-8E30-1318-851F-51706E466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5D4F35-1263-CBC5-50D0-283642234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595EE9-F853-073B-5FF1-3AAE8B68F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EE35-BA44-482D-A114-DAA912497C67}" type="datetimeFigureOut">
              <a:rPr lang="es-ES" smtClean="0"/>
              <a:pPr/>
              <a:t>07/12/2023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AB0EEF-01FE-73C6-F1B2-C52826DE2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93D8E5-89C1-F6F2-3320-B8C98BAF9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F05-AFF0-4F9A-803E-C37C6C2F5C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1065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3D0EE3-8733-C4C6-C6A3-95440EA81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6FC51A-6E1A-938F-AF26-4FDB94DF9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68EFA2-AB9B-29A5-38ED-63C01DF07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EE35-BA44-482D-A114-DAA912497C67}" type="datetimeFigureOut">
              <a:rPr lang="es-ES" smtClean="0"/>
              <a:pPr/>
              <a:t>07/12/2023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6474E2-EC7B-A7E4-56E9-804CBBAF3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4D3CF7-8E5C-6BCD-D84C-A800A310E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F05-AFF0-4F9A-803E-C37C6C2F5C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37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A4334-1CFF-D3EA-FDB6-AD953DE59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F970DE-B2A6-C621-25EE-A02F5D0EE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2264B-AFBA-E899-B939-1E51C0AE4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EE35-BA44-482D-A114-DAA912497C67}" type="datetimeFigureOut">
              <a:rPr lang="es-ES" smtClean="0"/>
              <a:pPr/>
              <a:t>07/12/2023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5857C7-938D-4431-293B-E271238BB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A213EE-E3F4-6E66-AD3F-A48D879EE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F05-AFF0-4F9A-803E-C37C6C2F5C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537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D9F4D6-8772-95C7-755E-57BF55325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3B842D-1E70-32B5-2866-B07FC3D114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05499A4-7D34-0540-EC5E-8330CA3E2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E2994B-0580-105C-022A-117F3C374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EE35-BA44-482D-A114-DAA912497C67}" type="datetimeFigureOut">
              <a:rPr lang="es-ES" smtClean="0"/>
              <a:pPr/>
              <a:t>07/12/2023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5A919F-8964-91EC-42BE-83F28B99D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7C9A53-7D66-7E66-1461-3AE6B7BB9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F05-AFF0-4F9A-803E-C37C6C2F5C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71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05DBE8-B791-CB77-55AC-14B45BF0F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330C01-A82F-4462-0486-4D526D0C9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B23E3F-621D-543A-0B2F-A96A0BC7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F89D9D6-75D9-7AB1-4C34-85916FE10C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A3893D7-BAED-A37D-40E1-0CE5043D71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4221675-8D5E-6135-9AB1-ADD54B713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EE35-BA44-482D-A114-DAA912497C67}" type="datetimeFigureOut">
              <a:rPr lang="es-ES" smtClean="0"/>
              <a:pPr/>
              <a:t>07/12/2023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369C7D5-406D-51ED-2DB9-9D1E1373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D7C9122-EC85-12B2-B434-F9E2D287B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F05-AFF0-4F9A-803E-C37C6C2F5C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2676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7092F0-AC0E-E1C8-0CD4-98902FC81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675D0FE-B963-C7B5-0978-5D59BB904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EE35-BA44-482D-A114-DAA912497C67}" type="datetimeFigureOut">
              <a:rPr lang="es-ES" smtClean="0"/>
              <a:pPr/>
              <a:t>07/12/2023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0CFA00-6627-58F2-2C94-F060489B3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988FA4-66EE-7440-122C-5D3A722BF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F05-AFF0-4F9A-803E-C37C6C2F5C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069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2839D99-62CC-C4B9-27D8-FAB16F96D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EE35-BA44-482D-A114-DAA912497C67}" type="datetimeFigureOut">
              <a:rPr lang="es-ES" smtClean="0"/>
              <a:pPr/>
              <a:t>07/12/2023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BABC0A9-2256-EFF3-DD71-508520C23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3F35EB0-FF24-9F72-DC6C-B3648DBE1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F05-AFF0-4F9A-803E-C37C6C2F5C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3783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3DF23-D8AD-B909-F784-7083732F9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53584F-D338-035D-0557-A59F04FA9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3A86CA8-F752-2810-8407-0D6ADBF9D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81215D-7C9A-BF6D-7B8A-50958BA0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EE35-BA44-482D-A114-DAA912497C67}" type="datetimeFigureOut">
              <a:rPr lang="es-ES" smtClean="0"/>
              <a:pPr/>
              <a:t>07/12/2023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1AF30F-4693-C4C8-CE32-ED3A237D8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0D42D4-3755-18C9-643B-6F08B1DEC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F05-AFF0-4F9A-803E-C37C6C2F5C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564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F7C506-1A88-F8E9-3B61-37FEB01FA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426E11B-1C75-3123-80BF-1C10C2BA8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1FC36C-98D4-ECFD-AFEB-EB3BB023C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382E83-C224-8656-4B22-BD096962C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EE35-BA44-482D-A114-DAA912497C67}" type="datetimeFigureOut">
              <a:rPr lang="es-ES" smtClean="0"/>
              <a:pPr/>
              <a:t>07/12/2023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0BCFA2-F627-72AF-2D4E-4331BBDC9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3E4C11-33D6-E090-2A76-08EE325EC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F05-AFF0-4F9A-803E-C37C6C2F5C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864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EF1A2A8-1947-8AF4-0A49-37A3AF13E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CF6872-A334-DB7F-2065-B86EFEBDC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D52B84-7273-0D30-32DD-4ACF6B08C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EEE35-BA44-482D-A114-DAA912497C67}" type="datetimeFigureOut">
              <a:rPr lang="es-ES" smtClean="0"/>
              <a:pPr/>
              <a:t>07/12/2023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6472FB-725B-0B07-7BB0-5ED535650D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C30C3-8E14-D74D-2067-A7ADA4900D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EDF05-AFF0-4F9A-803E-C37C6C2F5CDF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Imagen 9">
            <a:extLst>
              <a:ext uri="{FF2B5EF4-FFF2-40B4-BE49-F238E27FC236}">
                <a16:creationId xmlns:a16="http://schemas.microsoft.com/office/drawing/2014/main" id="{695D9F91-050F-2952-7811-1A3BFFFA7F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37"/>
          <a:stretch/>
        </p:blipFill>
        <p:spPr>
          <a:xfrm>
            <a:off x="0" y="0"/>
            <a:ext cx="12192000" cy="2656053"/>
          </a:xfrm>
          <a:prstGeom prst="rect">
            <a:avLst/>
          </a:prstGeom>
        </p:spPr>
      </p:pic>
      <p:pic>
        <p:nvPicPr>
          <p:cNvPr id="8" name="Imagen 20">
            <a:extLst>
              <a:ext uri="{FF2B5EF4-FFF2-40B4-BE49-F238E27FC236}">
                <a16:creationId xmlns:a16="http://schemas.microsoft.com/office/drawing/2014/main" id="{2736F792-8E8E-F963-270A-DAAB049BDE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32" b="16292"/>
          <a:stretch/>
        </p:blipFill>
        <p:spPr>
          <a:xfrm>
            <a:off x="14" y="6313488"/>
            <a:ext cx="12191985" cy="544512"/>
          </a:xfrm>
          <a:prstGeom prst="rect">
            <a:avLst/>
          </a:prstGeom>
        </p:spPr>
      </p:pic>
      <p:pic>
        <p:nvPicPr>
          <p:cNvPr id="9" name="Picture 2" descr="Laboatem">
            <a:extLst>
              <a:ext uri="{FF2B5EF4-FFF2-40B4-BE49-F238E27FC236}">
                <a16:creationId xmlns:a16="http://schemas.microsoft.com/office/drawing/2014/main" id="{1E4AAB03-BCF5-7781-956C-D67AF9AD20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381" y="6370977"/>
            <a:ext cx="418081" cy="41808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72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2852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A</dc:creator>
  <cp:lastModifiedBy>Matthäus Davi Popov Pereira da Cunh</cp:lastModifiedBy>
  <cp:revision>4</cp:revision>
  <dcterms:created xsi:type="dcterms:W3CDTF">2022-10-07T20:49:02Z</dcterms:created>
  <dcterms:modified xsi:type="dcterms:W3CDTF">2023-12-07T15:07:16Z</dcterms:modified>
</cp:coreProperties>
</file>