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62952-D40D-2D00-4ED5-C32DB9E94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4DD79B-8672-4EF4-303B-F43B7097F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EAA90F-6DBF-6387-D6AA-899B7CF39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86844-F7D6-E724-FB17-CEA1177C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3A2360-F9BC-26DC-4E63-5E888F67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026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8AE97-7EE1-D48E-87F8-1BCAF6BE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EA4ED4-2059-11C1-496E-8D84EBE95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EC38DF-B41C-0FAC-9CF9-CD8C5067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4F86CE-83DF-1AD3-A3E6-769D0BEE3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F38657-D604-2F95-1298-9B026EB99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296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21F232-B234-5466-921A-D087367D2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EA7F8F-7214-243F-858A-55B3DAC69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232BA2-1D47-2AC8-5454-DDE676EC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342E7E-1E4C-960C-7BB9-1B75F329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E16009-D44A-1B77-253D-6F0409674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370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4C679-FD97-59B3-AF9E-AB70F048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ED62A6-FE6B-10FE-9DF1-FFB4A01C9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E427B-A609-0499-DD8C-3CE1E068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FE4EA2-6B70-E2E7-5029-1308F33E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ABE77C-272C-6633-0917-FB7718F2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999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BDF9F-5FA9-FD7C-7702-0C206D24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575FF9-5936-F356-2892-002902244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4E048C-741F-58B0-0AE7-F6FB054D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C38431-5C0D-F310-DBE3-7938CA4F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0A7F8-094B-D2D8-76A4-25ACAD9C5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59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0CE17-108C-5AB3-54B3-2CFF1006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97493-9994-4399-4F23-81FDAD489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4AF9A1-9CEE-FFFC-CF05-B6B9ECAE2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8F1436-753A-8C68-51CD-07E669C4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7CFC7-88BD-AA30-1327-F89FBAC7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64387C-6322-CC28-3E8B-4D391A93B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025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A576E-B20D-15F8-ADCA-0D7E052F5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A12D28-8604-F85C-468E-F9C70253A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FFF120-6EA4-01C1-3D67-B3F4D8E9D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FCB79D-295E-30BE-D102-1D06404A13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755F23-07FF-A8F8-75A1-203954448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E609957-ED5D-58D1-1D02-A20404737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6E0240-B6B0-EE63-06D7-100C4A2AA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0159BC-6B82-60C5-9F15-124C7795E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348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6D1C6-410D-84AE-C803-10E21B714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F9DF72-D2F4-8E53-5361-DB583C3EA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136AD8-3FC9-BAF5-4DA4-1F39C71FC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C358A8-4703-CEF5-346A-1DEB8C58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315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657822-49C5-F1DF-2D4A-F0C3E6F2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019B8F-2CC9-04CC-2F40-9E75DD7B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DF9BA4-7DF9-BA6A-A64D-A13B62A35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0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9AC57-E19A-E33B-3E96-C0E49E43B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FCA0B-E963-E7D9-F0A7-2637C3C58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D7440F-715C-C83F-6930-1CC651C4E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277A76-21CE-287A-5E39-95DBA5A9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3581D2-748A-DC89-A86F-4F9AF53D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6DF0B1-A0F3-2EC0-355A-51A628E5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834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B3F76-876C-E16C-7F04-B1A8A1F8F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D19594-181F-3635-64B3-B7D5A634E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8EC6DD-1FB4-8872-3477-4217899E5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7C0A30-C7B7-6E47-2CC5-C020DBC2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B93E96-A3FE-B3E9-831C-F987D416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CB39D-5414-0F1C-94B1-1D2BEFBF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856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BA42FC1-E788-E4B2-6A84-2F10D3215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8A6994-209E-9B31-509F-276FFF54A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AB91B-F9D5-7210-9C26-C94887D1C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E7D1-266E-40A5-BDD2-890107D1A802}" type="datetimeFigureOut">
              <a:rPr lang="es-AR" smtClean="0"/>
              <a:t>1/11/2023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ED0719-5D1E-0159-1D1C-75C564841C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881D61-021C-FFAA-3C9C-BC802F6C7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A5566-836E-409B-AFBB-F2F45FC66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776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o 45">
            <a:extLst>
              <a:ext uri="{FF2B5EF4-FFF2-40B4-BE49-F238E27FC236}">
                <a16:creationId xmlns:a16="http://schemas.microsoft.com/office/drawing/2014/main" id="{BC1CC011-C4B5-1F24-A8C9-BEE8793EED0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4068" y="242574"/>
            <a:ext cx="12192000" cy="1464223"/>
            <a:chOff x="-14068" y="242574"/>
            <a:chExt cx="12192000" cy="1464223"/>
          </a:xfrm>
        </p:grpSpPr>
        <p:pic>
          <p:nvPicPr>
            <p:cNvPr id="24" name="Gráfico 23">
              <a:extLst>
                <a:ext uri="{FF2B5EF4-FFF2-40B4-BE49-F238E27FC236}">
                  <a16:creationId xmlns:a16="http://schemas.microsoft.com/office/drawing/2014/main" id="{46E51221-BF1F-5B83-0962-FF3E8B1E0CC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9622" y="356480"/>
              <a:ext cx="3067221" cy="1091723"/>
            </a:xfrm>
            <a:prstGeom prst="rect">
              <a:avLst/>
            </a:prstGeom>
          </p:spPr>
        </p:pic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F10CC04D-58A1-1ADB-A875-C6DEA56BE95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-14068" y="1705666"/>
              <a:ext cx="12192000" cy="1131"/>
              <a:chOff x="0" y="1114823"/>
              <a:chExt cx="12192000" cy="1131"/>
            </a:xfrm>
          </p:grpSpPr>
          <p:grpSp>
            <p:nvGrpSpPr>
              <p:cNvPr id="26" name="Grupo 25">
                <a:extLst>
                  <a:ext uri="{FF2B5EF4-FFF2-40B4-BE49-F238E27FC236}">
                    <a16:creationId xmlns:a16="http://schemas.microsoft.com/office/drawing/2014/main" id="{B12BF6EC-2EE7-DFB2-DF29-D95260E81A24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5701737" y="1114823"/>
                <a:ext cx="6490263" cy="0"/>
                <a:chOff x="5701737" y="1114823"/>
                <a:chExt cx="6490263" cy="0"/>
              </a:xfrm>
            </p:grpSpPr>
            <p:cxnSp>
              <p:nvCxnSpPr>
                <p:cNvPr id="31" name="Conector recto 30">
                  <a:extLst>
                    <a:ext uri="{FF2B5EF4-FFF2-40B4-BE49-F238E27FC236}">
                      <a16:creationId xmlns:a16="http://schemas.microsoft.com/office/drawing/2014/main" id="{C4444912-C37E-6275-F1CB-267F841F4AB1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5701737" y="1114823"/>
                  <a:ext cx="2166425" cy="0"/>
                </a:xfrm>
                <a:prstGeom prst="line">
                  <a:avLst/>
                </a:prstGeom>
                <a:ln w="38100">
                  <a:solidFill>
                    <a:srgbClr val="FFCD2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>
                  <a:extLst>
                    <a:ext uri="{FF2B5EF4-FFF2-40B4-BE49-F238E27FC236}">
                      <a16:creationId xmlns:a16="http://schemas.microsoft.com/office/drawing/2014/main" id="{DBFD89F9-F234-C862-8DFA-924E60899082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7868162" y="1114823"/>
                  <a:ext cx="2166425" cy="0"/>
                </a:xfrm>
                <a:prstGeom prst="line">
                  <a:avLst/>
                </a:prstGeom>
                <a:ln w="38100">
                  <a:solidFill>
                    <a:srgbClr val="13BEC8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>
                  <a:extLst>
                    <a:ext uri="{FF2B5EF4-FFF2-40B4-BE49-F238E27FC236}">
                      <a16:creationId xmlns:a16="http://schemas.microsoft.com/office/drawing/2014/main" id="{F46A0622-1689-2483-FC20-B3526C6EFF16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10025575" y="1114823"/>
                  <a:ext cx="2166425" cy="0"/>
                </a:xfrm>
                <a:prstGeom prst="line">
                  <a:avLst/>
                </a:prstGeom>
                <a:ln w="38100">
                  <a:solidFill>
                    <a:srgbClr val="25678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upo 26">
                <a:extLst>
                  <a:ext uri="{FF2B5EF4-FFF2-40B4-BE49-F238E27FC236}">
                    <a16:creationId xmlns:a16="http://schemas.microsoft.com/office/drawing/2014/main" id="{2333A2B0-6C7D-0D4A-BF3A-DF10E5E8E9BD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 rot="10800000">
                <a:off x="0" y="1115954"/>
                <a:ext cx="6490263" cy="0"/>
                <a:chOff x="5701737" y="1114823"/>
                <a:chExt cx="6490263" cy="0"/>
              </a:xfrm>
            </p:grpSpPr>
            <p:cxnSp>
              <p:nvCxnSpPr>
                <p:cNvPr id="28" name="Conector recto 27">
                  <a:extLst>
                    <a:ext uri="{FF2B5EF4-FFF2-40B4-BE49-F238E27FC236}">
                      <a16:creationId xmlns:a16="http://schemas.microsoft.com/office/drawing/2014/main" id="{E578768C-BFC0-4710-F363-EFD592AA178D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5701737" y="1114823"/>
                  <a:ext cx="2166425" cy="0"/>
                </a:xfrm>
                <a:prstGeom prst="line">
                  <a:avLst/>
                </a:prstGeom>
                <a:ln w="38100">
                  <a:solidFill>
                    <a:srgbClr val="FFCD2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>
                  <a:extLst>
                    <a:ext uri="{FF2B5EF4-FFF2-40B4-BE49-F238E27FC236}">
                      <a16:creationId xmlns:a16="http://schemas.microsoft.com/office/drawing/2014/main" id="{C1C390FC-93F9-4350-9932-50F88A02B26B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7868162" y="1114823"/>
                  <a:ext cx="2166425" cy="0"/>
                </a:xfrm>
                <a:prstGeom prst="line">
                  <a:avLst/>
                </a:prstGeom>
                <a:ln w="38100">
                  <a:solidFill>
                    <a:srgbClr val="13BEC8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>
                  <a:extLst>
                    <a:ext uri="{FF2B5EF4-FFF2-40B4-BE49-F238E27FC236}">
                      <a16:creationId xmlns:a16="http://schemas.microsoft.com/office/drawing/2014/main" id="{5A6A9545-1741-2F57-2162-FF697831D6F8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10025575" y="1114823"/>
                  <a:ext cx="2166425" cy="0"/>
                </a:xfrm>
                <a:prstGeom prst="line">
                  <a:avLst/>
                </a:prstGeom>
                <a:ln w="38100">
                  <a:solidFill>
                    <a:srgbClr val="25678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77BEA331-AECA-230D-032C-BE2488F81E89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345550" y="242574"/>
              <a:ext cx="399038" cy="225544"/>
              <a:chOff x="157530" y="146231"/>
              <a:chExt cx="633046" cy="357810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7015B32D-6EE3-C662-32A8-54F7CD9CADD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57530" y="391500"/>
                <a:ext cx="633046" cy="112541"/>
              </a:xfrm>
              <a:prstGeom prst="rect">
                <a:avLst/>
              </a:prstGeom>
              <a:solidFill>
                <a:srgbClr val="13BEC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B4D35821-DD6E-9013-11F8-7D86174C1E3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57530" y="146231"/>
                <a:ext cx="633046" cy="112541"/>
              </a:xfrm>
              <a:prstGeom prst="rect">
                <a:avLst/>
              </a:prstGeom>
              <a:solidFill>
                <a:srgbClr val="13BEC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7" name="Elipse 36">
                <a:extLst>
                  <a:ext uri="{FF2B5EF4-FFF2-40B4-BE49-F238E27FC236}">
                    <a16:creationId xmlns:a16="http://schemas.microsoft.com/office/drawing/2014/main" id="{D3107E91-CF20-5006-3424-F1E411764F1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417782" y="268865"/>
                <a:ext cx="112541" cy="112541"/>
              </a:xfrm>
              <a:prstGeom prst="ellipse">
                <a:avLst/>
              </a:prstGeom>
              <a:solidFill>
                <a:srgbClr val="FFCD2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pic>
          <p:nvPicPr>
            <p:cNvPr id="38" name="Imagen 37" descr="Logotipo&#10;&#10;Descripción generada automáticamente con confianza media">
              <a:extLst>
                <a:ext uri="{FF2B5EF4-FFF2-40B4-BE49-F238E27FC236}">
                  <a16:creationId xmlns:a16="http://schemas.microsoft.com/office/drawing/2014/main" id="{20E64425-8445-D60B-84A8-4D6F84788B1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7575" y="728715"/>
              <a:ext cx="4864803" cy="662003"/>
            </a:xfrm>
            <a:prstGeom prst="rect">
              <a:avLst/>
            </a:prstGeom>
          </p:spPr>
        </p:pic>
        <p:pic>
          <p:nvPicPr>
            <p:cNvPr id="39" name="Imagen 38" descr="Imagen que contiene firmar, exterior, sostener, hombre&#10;&#10;Descripción generada automáticamente">
              <a:extLst>
                <a:ext uri="{FF2B5EF4-FFF2-40B4-BE49-F238E27FC236}">
                  <a16:creationId xmlns:a16="http://schemas.microsoft.com/office/drawing/2014/main" id="{588BE3FC-4DD0-7969-6580-9DC3B020A45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5315" y="439981"/>
              <a:ext cx="2026434" cy="952855"/>
            </a:xfrm>
            <a:prstGeom prst="rect">
              <a:avLst/>
            </a:prstGeom>
          </p:spPr>
        </p:pic>
      </p:grpSp>
      <p:sp>
        <p:nvSpPr>
          <p:cNvPr id="40" name="CuadroTexto 39">
            <a:extLst>
              <a:ext uri="{FF2B5EF4-FFF2-40B4-BE49-F238E27FC236}">
                <a16:creationId xmlns:a16="http://schemas.microsoft.com/office/drawing/2014/main" id="{9125A0F4-81F4-A184-6164-AAE3DC9BC076}"/>
              </a:ext>
            </a:extLst>
          </p:cNvPr>
          <p:cNvSpPr txBox="1"/>
          <p:nvPr/>
        </p:nvSpPr>
        <p:spPr>
          <a:xfrm>
            <a:off x="443224" y="2207403"/>
            <a:ext cx="1130555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2">
                    <a:lumMod val="25000"/>
                  </a:schemeClr>
                </a:solidFill>
                <a:latin typeface="Bahnschrift SemiBold SemiConden" panose="020B0502040204020203" pitchFamily="34" charset="0"/>
              </a:rPr>
              <a:t>TÍTULO DEL TRABAJO</a:t>
            </a:r>
            <a:br>
              <a:rPr lang="es-ES" sz="3200" dirty="0">
                <a:solidFill>
                  <a:schemeClr val="bg2">
                    <a:lumMod val="25000"/>
                  </a:schemeClr>
                </a:solidFill>
                <a:latin typeface="Bahnschrift Condensed" panose="020B0502040204020203" pitchFamily="34" charset="0"/>
              </a:rPr>
            </a:br>
            <a:endParaRPr lang="es-ES" sz="3200" dirty="0">
              <a:solidFill>
                <a:schemeClr val="bg2">
                  <a:lumMod val="25000"/>
                </a:schemeClr>
              </a:solidFill>
              <a:latin typeface="Bahnschrift Condensed" panose="020B0502040204020203" pitchFamily="34" charset="0"/>
            </a:endParaRPr>
          </a:p>
          <a:p>
            <a:pPr algn="ctr"/>
            <a:endParaRPr lang="es-AR" sz="3200" dirty="0">
              <a:solidFill>
                <a:schemeClr val="bg2">
                  <a:lumMod val="25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0DB1D3D-1087-605C-F36F-A1CD2F412658}"/>
              </a:ext>
            </a:extLst>
          </p:cNvPr>
          <p:cNvSpPr txBox="1"/>
          <p:nvPr/>
        </p:nvSpPr>
        <p:spPr>
          <a:xfrm>
            <a:off x="4243673" y="4314922"/>
            <a:ext cx="37046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256783"/>
                </a:solidFill>
              </a:rPr>
              <a:t>Nombre y Apellido</a:t>
            </a:r>
          </a:p>
          <a:p>
            <a:pPr algn="ctr"/>
            <a:r>
              <a:rPr lang="es-ES" sz="2400" dirty="0"/>
              <a:t>INSTITUTO/EMPRESA</a:t>
            </a:r>
            <a:endParaRPr lang="es-AR" sz="2400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B0E3E97-C2C3-FE80-9AA7-EC4FA105CA25}"/>
              </a:ext>
            </a:extLst>
          </p:cNvPr>
          <p:cNvSpPr txBox="1"/>
          <p:nvPr/>
        </p:nvSpPr>
        <p:spPr>
          <a:xfrm>
            <a:off x="1713411" y="5745520"/>
            <a:ext cx="8765177" cy="8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highlight>
                  <a:srgbClr val="FFFF00"/>
                </a:highlight>
              </a:rPr>
              <a:t>ESPACIO PARA LOGOS</a:t>
            </a:r>
            <a:endParaRPr lang="es-AR" dirty="0">
              <a:highlight>
                <a:srgbClr val="FFFF00"/>
              </a:highlight>
            </a:endParaRPr>
          </a:p>
        </p:txBody>
      </p:sp>
      <p:pic>
        <p:nvPicPr>
          <p:cNvPr id="47" name="Imagen 46" descr="Patrón de fondo&#10;&#10;Descripción generada automáticamente">
            <a:extLst>
              <a:ext uri="{FF2B5EF4-FFF2-40B4-BE49-F238E27FC236}">
                <a16:creationId xmlns:a16="http://schemas.microsoft.com/office/drawing/2014/main" id="{5CBE9732-48EB-27BE-24D8-4267AD8424B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277" y="5339118"/>
            <a:ext cx="857699" cy="15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4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6910F8CE-117E-9CD9-335F-4791F1DE0EE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17407"/>
            <a:ext cx="12192000" cy="6884493"/>
            <a:chOff x="0" y="-11057"/>
            <a:chExt cx="12192000" cy="6884493"/>
          </a:xfrm>
        </p:grpSpPr>
        <p:pic>
          <p:nvPicPr>
            <p:cNvPr id="4" name="Gráfico 3">
              <a:extLst>
                <a:ext uri="{FF2B5EF4-FFF2-40B4-BE49-F238E27FC236}">
                  <a16:creationId xmlns:a16="http://schemas.microsoft.com/office/drawing/2014/main" id="{9E9F65F4-E241-B554-C817-510E2EE1E8E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04224" y="174368"/>
              <a:ext cx="2100956" cy="747798"/>
            </a:xfrm>
            <a:prstGeom prst="rect">
              <a:avLst/>
            </a:prstGeom>
          </p:spPr>
        </p:pic>
        <p:pic>
          <p:nvPicPr>
            <p:cNvPr id="5" name="Gráfico 4">
              <a:extLst>
                <a:ext uri="{FF2B5EF4-FFF2-40B4-BE49-F238E27FC236}">
                  <a16:creationId xmlns:a16="http://schemas.microsoft.com/office/drawing/2014/main" id="{6181F0D9-89D6-70C8-2090-7BF00C55519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1182" y="5873403"/>
              <a:ext cx="3330818" cy="1000033"/>
            </a:xfrm>
            <a:prstGeom prst="rect">
              <a:avLst/>
            </a:prstGeom>
          </p:spPr>
        </p:pic>
        <p:pic>
          <p:nvPicPr>
            <p:cNvPr id="6" name="Gráfico 5">
              <a:extLst>
                <a:ext uri="{FF2B5EF4-FFF2-40B4-BE49-F238E27FC236}">
                  <a16:creationId xmlns:a16="http://schemas.microsoft.com/office/drawing/2014/main" id="{D2FBCCF3-8D9D-54CB-5691-6CEE5C26D5F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 t="22749"/>
            <a:stretch/>
          </p:blipFill>
          <p:spPr>
            <a:xfrm>
              <a:off x="10353822" y="-11057"/>
              <a:ext cx="1838178" cy="796210"/>
            </a:xfrm>
            <a:prstGeom prst="rect">
              <a:avLst/>
            </a:prstGeom>
          </p:spPr>
        </p:pic>
        <p:grpSp>
          <p:nvGrpSpPr>
            <p:cNvPr id="7" name="Grupo 6">
              <a:extLst>
                <a:ext uri="{FF2B5EF4-FFF2-40B4-BE49-F238E27FC236}">
                  <a16:creationId xmlns:a16="http://schemas.microsoft.com/office/drawing/2014/main" id="{7A4EC0F2-E43D-E681-DF93-6FA855573CE9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0" y="1114823"/>
              <a:ext cx="12192000" cy="1131"/>
              <a:chOff x="0" y="1114823"/>
              <a:chExt cx="12192000" cy="1131"/>
            </a:xfrm>
          </p:grpSpPr>
          <p:grpSp>
            <p:nvGrpSpPr>
              <p:cNvPr id="8" name="Grupo 7">
                <a:extLst>
                  <a:ext uri="{FF2B5EF4-FFF2-40B4-BE49-F238E27FC236}">
                    <a16:creationId xmlns:a16="http://schemas.microsoft.com/office/drawing/2014/main" id="{9CE76CFC-B93C-DE68-D0E1-6FA702BF07D5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5701737" y="1114823"/>
                <a:ext cx="6490263" cy="0"/>
                <a:chOff x="5701737" y="1114823"/>
                <a:chExt cx="6490263" cy="0"/>
              </a:xfrm>
            </p:grpSpPr>
            <p:cxnSp>
              <p:nvCxnSpPr>
                <p:cNvPr id="13" name="Conector recto 12">
                  <a:extLst>
                    <a:ext uri="{FF2B5EF4-FFF2-40B4-BE49-F238E27FC236}">
                      <a16:creationId xmlns:a16="http://schemas.microsoft.com/office/drawing/2014/main" id="{310383E3-D0CF-FFFA-E286-F1413D400A95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5701737" y="1114823"/>
                  <a:ext cx="2166425" cy="0"/>
                </a:xfrm>
                <a:prstGeom prst="line">
                  <a:avLst/>
                </a:prstGeom>
                <a:ln w="28575">
                  <a:solidFill>
                    <a:srgbClr val="FFCD2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ector recto 13">
                  <a:extLst>
                    <a:ext uri="{FF2B5EF4-FFF2-40B4-BE49-F238E27FC236}">
                      <a16:creationId xmlns:a16="http://schemas.microsoft.com/office/drawing/2014/main" id="{57FBDBD1-EC5F-0764-61F5-807E4FF45EB5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7868162" y="1114823"/>
                  <a:ext cx="2166425" cy="0"/>
                </a:xfrm>
                <a:prstGeom prst="line">
                  <a:avLst/>
                </a:prstGeom>
                <a:ln w="28575">
                  <a:solidFill>
                    <a:srgbClr val="13BEC8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Conector recto 14">
                  <a:extLst>
                    <a:ext uri="{FF2B5EF4-FFF2-40B4-BE49-F238E27FC236}">
                      <a16:creationId xmlns:a16="http://schemas.microsoft.com/office/drawing/2014/main" id="{D4AF0932-4A33-A566-623C-074A5FD27DF9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10025575" y="1114823"/>
                  <a:ext cx="2166425" cy="0"/>
                </a:xfrm>
                <a:prstGeom prst="line">
                  <a:avLst/>
                </a:prstGeom>
                <a:ln w="28575">
                  <a:solidFill>
                    <a:srgbClr val="25678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upo 8">
                <a:extLst>
                  <a:ext uri="{FF2B5EF4-FFF2-40B4-BE49-F238E27FC236}">
                    <a16:creationId xmlns:a16="http://schemas.microsoft.com/office/drawing/2014/main" id="{BD1A2463-FDBF-B0BF-D3F5-C1E5541CB1E3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 rot="10800000">
                <a:off x="0" y="1115954"/>
                <a:ext cx="6490263" cy="0"/>
                <a:chOff x="5701737" y="1114823"/>
                <a:chExt cx="6490263" cy="0"/>
              </a:xfrm>
            </p:grpSpPr>
            <p:cxnSp>
              <p:nvCxnSpPr>
                <p:cNvPr id="10" name="Conector recto 9">
                  <a:extLst>
                    <a:ext uri="{FF2B5EF4-FFF2-40B4-BE49-F238E27FC236}">
                      <a16:creationId xmlns:a16="http://schemas.microsoft.com/office/drawing/2014/main" id="{6DB5C163-6B64-36B7-0AFA-603E68BCF970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5701737" y="1114823"/>
                  <a:ext cx="2166425" cy="0"/>
                </a:xfrm>
                <a:prstGeom prst="line">
                  <a:avLst/>
                </a:prstGeom>
                <a:ln w="28575">
                  <a:solidFill>
                    <a:srgbClr val="FFCD2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ector recto 10">
                  <a:extLst>
                    <a:ext uri="{FF2B5EF4-FFF2-40B4-BE49-F238E27FC236}">
                      <a16:creationId xmlns:a16="http://schemas.microsoft.com/office/drawing/2014/main" id="{55EE8658-BBFD-280A-3E44-AD5368A6449B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7868162" y="1114823"/>
                  <a:ext cx="2166425" cy="0"/>
                </a:xfrm>
                <a:prstGeom prst="line">
                  <a:avLst/>
                </a:prstGeom>
                <a:ln w="28575">
                  <a:solidFill>
                    <a:srgbClr val="13BEC8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ector recto 11">
                  <a:extLst>
                    <a:ext uri="{FF2B5EF4-FFF2-40B4-BE49-F238E27FC236}">
                      <a16:creationId xmlns:a16="http://schemas.microsoft.com/office/drawing/2014/main" id="{98B1A377-3436-00A6-0C7E-21C03791819A}"/>
                    </a:ext>
                  </a:extLst>
                </p:cNvPr>
                <p:cNvCxnSpPr>
                  <a:cxnSpLocks noGrp="1" noRot="1" noMove="1" noResize="1" noEditPoints="1" noAdjustHandles="1" noChangeArrowheads="1" noChangeShapeType="1"/>
                </p:cNvCxnSpPr>
                <p:nvPr/>
              </p:nvCxnSpPr>
              <p:spPr>
                <a:xfrm>
                  <a:off x="10025575" y="1114823"/>
                  <a:ext cx="2166425" cy="0"/>
                </a:xfrm>
                <a:prstGeom prst="line">
                  <a:avLst/>
                </a:prstGeom>
                <a:ln w="28575">
                  <a:solidFill>
                    <a:srgbClr val="25678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D96C34B4-E613-0AC7-D2DA-47D4B6D15690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52724" y="216571"/>
              <a:ext cx="413285" cy="233597"/>
              <a:chOff x="157530" y="146231"/>
              <a:chExt cx="633046" cy="357810"/>
            </a:xfrm>
          </p:grpSpPr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0E3A95C2-3A17-1102-7054-BE234FFD032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57530" y="391500"/>
                <a:ext cx="633046" cy="112541"/>
              </a:xfrm>
              <a:prstGeom prst="rect">
                <a:avLst/>
              </a:prstGeom>
              <a:solidFill>
                <a:srgbClr val="13BEC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D2BE9AD4-CAFD-5163-EDFF-33C5FFD180E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57530" y="146231"/>
                <a:ext cx="633046" cy="112541"/>
              </a:xfrm>
              <a:prstGeom prst="rect">
                <a:avLst/>
              </a:prstGeom>
              <a:solidFill>
                <a:srgbClr val="13BEC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9" name="Elipse 18">
                <a:extLst>
                  <a:ext uri="{FF2B5EF4-FFF2-40B4-BE49-F238E27FC236}">
                    <a16:creationId xmlns:a16="http://schemas.microsoft.com/office/drawing/2014/main" id="{7C69C02C-44C5-505A-BC6B-8DDF2A22205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417782" y="268865"/>
                <a:ext cx="112541" cy="112541"/>
              </a:xfrm>
              <a:prstGeom prst="ellipse">
                <a:avLst/>
              </a:prstGeom>
              <a:solidFill>
                <a:srgbClr val="FFCD2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9583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Bahnschrift Condensed</vt:lpstr>
      <vt:lpstr>Bahnschrift SemiBold SemiConden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Julian Soldani</dc:creator>
  <cp:lastModifiedBy>Julian Soldani</cp:lastModifiedBy>
  <cp:revision>1</cp:revision>
  <dcterms:created xsi:type="dcterms:W3CDTF">2023-11-01T17:30:57Z</dcterms:created>
  <dcterms:modified xsi:type="dcterms:W3CDTF">2023-11-01T17:50:37Z</dcterms:modified>
</cp:coreProperties>
</file>